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7"/>
  </p:notesMasterIdLst>
  <p:handoutMasterIdLst>
    <p:handoutMasterId r:id="rId48"/>
  </p:handoutMasterIdLst>
  <p:sldIdLst>
    <p:sldId id="257" r:id="rId2"/>
    <p:sldId id="260" r:id="rId3"/>
    <p:sldId id="259" r:id="rId4"/>
    <p:sldId id="261" r:id="rId5"/>
    <p:sldId id="262" r:id="rId6"/>
    <p:sldId id="263" r:id="rId7"/>
    <p:sldId id="264" r:id="rId8"/>
    <p:sldId id="265" r:id="rId9"/>
    <p:sldId id="266" r:id="rId10"/>
    <p:sldId id="267" r:id="rId11"/>
    <p:sldId id="322" r:id="rId12"/>
    <p:sldId id="268" r:id="rId13"/>
    <p:sldId id="269" r:id="rId14"/>
    <p:sldId id="271" r:id="rId15"/>
    <p:sldId id="272" r:id="rId16"/>
    <p:sldId id="321" r:id="rId17"/>
    <p:sldId id="281" r:id="rId18"/>
    <p:sldId id="273" r:id="rId19"/>
    <p:sldId id="283" r:id="rId20"/>
    <p:sldId id="299" r:id="rId21"/>
    <p:sldId id="300" r:id="rId22"/>
    <p:sldId id="301" r:id="rId23"/>
    <p:sldId id="302" r:id="rId24"/>
    <p:sldId id="303" r:id="rId25"/>
    <p:sldId id="304" r:id="rId26"/>
    <p:sldId id="305" r:id="rId27"/>
    <p:sldId id="274" r:id="rId28"/>
    <p:sldId id="275" r:id="rId29"/>
    <p:sldId id="310" r:id="rId30"/>
    <p:sldId id="311" r:id="rId31"/>
    <p:sldId id="312" r:id="rId32"/>
    <p:sldId id="313" r:id="rId33"/>
    <p:sldId id="276" r:id="rId34"/>
    <p:sldId id="309" r:id="rId35"/>
    <p:sldId id="314" r:id="rId36"/>
    <p:sldId id="315" r:id="rId37"/>
    <p:sldId id="308" r:id="rId38"/>
    <p:sldId id="316" r:id="rId39"/>
    <p:sldId id="277" r:id="rId40"/>
    <p:sldId id="317" r:id="rId41"/>
    <p:sldId id="318" r:id="rId42"/>
    <p:sldId id="278" r:id="rId43"/>
    <p:sldId id="320" r:id="rId44"/>
    <p:sldId id="319" r:id="rId45"/>
    <p:sldId id="323" r:id="rId46"/>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4" autoAdjust="0"/>
    <p:restoredTop sz="86559" autoAdjust="0"/>
  </p:normalViewPr>
  <p:slideViewPr>
    <p:cSldViewPr showGuides="1">
      <p:cViewPr varScale="1">
        <p:scale>
          <a:sx n="64" d="100"/>
          <a:sy n="64" d="100"/>
        </p:scale>
        <p:origin x="1668"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_rels/data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 Id="rId5" Type="http://schemas.openxmlformats.org/officeDocument/2006/relationships/image" Target="../media/image13.png"/><Relationship Id="rId4" Type="http://schemas.openxmlformats.org/officeDocument/2006/relationships/image" Target="../media/image12.png"/></Relationships>
</file>

<file path=ppt/diagrams/_rels/drawing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 Id="rId5" Type="http://schemas.openxmlformats.org/officeDocument/2006/relationships/image" Target="../media/image13.png"/><Relationship Id="rId4" Type="http://schemas.openxmlformats.org/officeDocument/2006/relationships/image" Target="../media/image12.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E92C13A-4571-4E2D-97E4-988439F6F4F5}" type="doc">
      <dgm:prSet loTypeId="urn:microsoft.com/office/officeart/2005/8/layout/hList7#1" loCatId="list" qsTypeId="urn:microsoft.com/office/officeart/2005/8/quickstyle/simple1" qsCatId="simple" csTypeId="urn:microsoft.com/office/officeart/2005/8/colors/accent1_2" csCatId="accent1" phldr="1"/>
      <dgm:spPr/>
      <dgm:t>
        <a:bodyPr/>
        <a:lstStyle/>
        <a:p>
          <a:endParaRPr lang="en-CA"/>
        </a:p>
      </dgm:t>
    </dgm:pt>
    <dgm:pt modelId="{C86CDE86-9D22-426D-AB2F-E35552351E2B}">
      <dgm:prSet/>
      <dgm:spPr>
        <a:xfrm>
          <a:off x="0" y="0"/>
          <a:ext cx="1201050" cy="3962400"/>
        </a:xfrm>
        <a:solidFill>
          <a:srgbClr val="BBE0E3">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rtl="0"/>
          <a:r>
            <a:rPr lang="en-US" dirty="0" smtClean="0">
              <a:solidFill>
                <a:srgbClr val="0070CC"/>
              </a:solidFill>
              <a:latin typeface="Arial"/>
              <a:ea typeface="+mn-ea"/>
              <a:cs typeface="+mn-cs"/>
            </a:rPr>
            <a:t>Recep</a:t>
          </a:r>
          <a:r>
            <a:rPr lang="ro-RO" dirty="0" smtClean="0">
              <a:solidFill>
                <a:srgbClr val="0070CC"/>
              </a:solidFill>
              <a:latin typeface="Arial"/>
              <a:ea typeface="+mn-ea"/>
              <a:cs typeface="+mn-cs"/>
            </a:rPr>
            <a:t>ție</a:t>
          </a:r>
          <a:endParaRPr lang="en-CA" dirty="0">
            <a:solidFill>
              <a:srgbClr val="0070CC"/>
            </a:solidFill>
            <a:latin typeface="Arial"/>
            <a:ea typeface="+mn-ea"/>
            <a:cs typeface="+mn-cs"/>
          </a:endParaRPr>
        </a:p>
      </dgm:t>
    </dgm:pt>
    <dgm:pt modelId="{20D6E972-EED2-4F44-82CD-579763768E7F}" type="parTrans" cxnId="{49EEA4F5-077A-4566-AA79-B9282FE435E9}">
      <dgm:prSet/>
      <dgm:spPr/>
      <dgm:t>
        <a:bodyPr/>
        <a:lstStyle/>
        <a:p>
          <a:endParaRPr lang="en-CA"/>
        </a:p>
      </dgm:t>
    </dgm:pt>
    <dgm:pt modelId="{463EADA4-D474-44B2-9EB1-1A4AC8B156E5}" type="sibTrans" cxnId="{49EEA4F5-077A-4566-AA79-B9282FE435E9}">
      <dgm:prSet/>
      <dgm:spPr/>
      <dgm:t>
        <a:bodyPr/>
        <a:lstStyle/>
        <a:p>
          <a:endParaRPr lang="en-CA"/>
        </a:p>
      </dgm:t>
    </dgm:pt>
    <dgm:pt modelId="{7B1F87CB-C7C1-4F10-998E-02D8151FE774}">
      <dgm:prSet/>
      <dgm:spPr>
        <a:xfrm>
          <a:off x="1237171" y="0"/>
          <a:ext cx="1201050" cy="3962400"/>
        </a:xfrm>
        <a:solidFill>
          <a:srgbClr val="BBE0E3">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rtl="0"/>
          <a:r>
            <a:rPr lang="ro-RO" dirty="0">
              <a:solidFill>
                <a:srgbClr val="0070CC"/>
              </a:solidFill>
              <a:latin typeface="Arial"/>
              <a:ea typeface="+mn-ea"/>
              <a:cs typeface="+mn-cs"/>
            </a:rPr>
            <a:t>Depozitare</a:t>
          </a:r>
          <a:endParaRPr lang="en-CA" dirty="0">
            <a:solidFill>
              <a:srgbClr val="0070CC"/>
            </a:solidFill>
            <a:latin typeface="Arial"/>
            <a:ea typeface="+mn-ea"/>
            <a:cs typeface="+mn-cs"/>
          </a:endParaRPr>
        </a:p>
      </dgm:t>
    </dgm:pt>
    <dgm:pt modelId="{40B205E7-D1D7-4324-990C-D7240B5BE9E4}" type="parTrans" cxnId="{43CBDB23-17C4-4BBA-A4DC-15B37D4C7767}">
      <dgm:prSet/>
      <dgm:spPr/>
      <dgm:t>
        <a:bodyPr/>
        <a:lstStyle/>
        <a:p>
          <a:endParaRPr lang="en-CA"/>
        </a:p>
      </dgm:t>
    </dgm:pt>
    <dgm:pt modelId="{1F88742B-92C7-4A92-8B72-01A14F846ACE}" type="sibTrans" cxnId="{43CBDB23-17C4-4BBA-A4DC-15B37D4C7767}">
      <dgm:prSet/>
      <dgm:spPr/>
      <dgm:t>
        <a:bodyPr/>
        <a:lstStyle/>
        <a:p>
          <a:endParaRPr lang="en-CA"/>
        </a:p>
      </dgm:t>
    </dgm:pt>
    <dgm:pt modelId="{58C3CED9-2286-49FF-BE3B-264395040C4D}">
      <dgm:prSet/>
      <dgm:spPr>
        <a:xfrm>
          <a:off x="2474253" y="0"/>
          <a:ext cx="1201050" cy="3962400"/>
        </a:xfrm>
        <a:solidFill>
          <a:srgbClr val="BBE0E3">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rtl="0"/>
          <a:r>
            <a:rPr lang="en-US" dirty="0" smtClean="0">
              <a:solidFill>
                <a:srgbClr val="0070CC"/>
              </a:solidFill>
              <a:latin typeface="Arial"/>
              <a:ea typeface="+mn-ea"/>
              <a:cs typeface="+mn-cs"/>
            </a:rPr>
            <a:t>Prepara</a:t>
          </a:r>
          <a:r>
            <a:rPr lang="ro-RO" dirty="0" smtClean="0">
              <a:solidFill>
                <a:srgbClr val="0070CC"/>
              </a:solidFill>
              <a:latin typeface="Arial"/>
              <a:ea typeface="+mn-ea"/>
              <a:cs typeface="+mn-cs"/>
            </a:rPr>
            <a:t>re</a:t>
          </a:r>
          <a:endParaRPr lang="en-CA" dirty="0">
            <a:solidFill>
              <a:srgbClr val="0070CC"/>
            </a:solidFill>
            <a:latin typeface="Arial"/>
            <a:ea typeface="+mn-ea"/>
            <a:cs typeface="+mn-cs"/>
          </a:endParaRPr>
        </a:p>
      </dgm:t>
    </dgm:pt>
    <dgm:pt modelId="{7B451C8B-2F85-43CF-A131-5D8F8E8ECB90}" type="parTrans" cxnId="{5C84A282-E92B-4507-8588-D87CFB5B99EB}">
      <dgm:prSet/>
      <dgm:spPr/>
      <dgm:t>
        <a:bodyPr/>
        <a:lstStyle/>
        <a:p>
          <a:endParaRPr lang="en-CA"/>
        </a:p>
      </dgm:t>
    </dgm:pt>
    <dgm:pt modelId="{30B22C2B-9361-443F-B721-F84746B37BAD}" type="sibTrans" cxnId="{5C84A282-E92B-4507-8588-D87CFB5B99EB}">
      <dgm:prSet/>
      <dgm:spPr/>
      <dgm:t>
        <a:bodyPr/>
        <a:lstStyle/>
        <a:p>
          <a:endParaRPr lang="en-CA"/>
        </a:p>
      </dgm:t>
    </dgm:pt>
    <dgm:pt modelId="{7623C2E6-7774-4FE8-BF69-18FD501A6E12}">
      <dgm:prSet/>
      <dgm:spPr>
        <a:xfrm>
          <a:off x="3711334" y="0"/>
          <a:ext cx="1201050" cy="3962400"/>
        </a:xfrm>
        <a:solidFill>
          <a:srgbClr val="BBE0E3">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rtl="0"/>
          <a:r>
            <a:rPr lang="ro-RO" dirty="0" smtClean="0">
              <a:solidFill>
                <a:srgbClr val="0070CC"/>
              </a:solidFill>
              <a:latin typeface="Arial"/>
              <a:ea typeface="+mn-ea"/>
              <a:cs typeface="+mn-cs"/>
            </a:rPr>
            <a:t>Ambalare și Etichetare</a:t>
          </a:r>
          <a:endParaRPr lang="en-CA" dirty="0">
            <a:solidFill>
              <a:srgbClr val="0070CC"/>
            </a:solidFill>
            <a:latin typeface="Arial"/>
            <a:ea typeface="+mn-ea"/>
            <a:cs typeface="+mn-cs"/>
          </a:endParaRPr>
        </a:p>
      </dgm:t>
    </dgm:pt>
    <dgm:pt modelId="{5BCEA2F4-5D62-41FB-ABEA-60B64C919903}" type="parTrans" cxnId="{38DEA250-4649-44D8-BDED-6A61FE7412C4}">
      <dgm:prSet/>
      <dgm:spPr/>
      <dgm:t>
        <a:bodyPr/>
        <a:lstStyle/>
        <a:p>
          <a:endParaRPr lang="en-CA"/>
        </a:p>
      </dgm:t>
    </dgm:pt>
    <dgm:pt modelId="{79DAF956-896A-4698-8FA3-4C37F53B048D}" type="sibTrans" cxnId="{38DEA250-4649-44D8-BDED-6A61FE7412C4}">
      <dgm:prSet/>
      <dgm:spPr/>
      <dgm:t>
        <a:bodyPr/>
        <a:lstStyle/>
        <a:p>
          <a:endParaRPr lang="en-CA"/>
        </a:p>
      </dgm:t>
    </dgm:pt>
    <dgm:pt modelId="{B95DB34D-D0CF-4D2D-A24D-F224F7F0B429}">
      <dgm:prSet/>
      <dgm:spPr>
        <a:xfrm>
          <a:off x="4948416" y="0"/>
          <a:ext cx="1201050" cy="3962400"/>
        </a:xfrm>
        <a:solidFill>
          <a:srgbClr val="BBE0E3">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rtl="0"/>
          <a:r>
            <a:rPr lang="ro-RO" dirty="0">
              <a:solidFill>
                <a:srgbClr val="0070CC"/>
              </a:solidFill>
              <a:latin typeface="Arial"/>
              <a:ea typeface="+mn-ea"/>
              <a:cs typeface="+mn-cs"/>
            </a:rPr>
            <a:t>Depozitare</a:t>
          </a:r>
          <a:endParaRPr lang="en-CA" dirty="0">
            <a:solidFill>
              <a:srgbClr val="0070CC"/>
            </a:solidFill>
            <a:latin typeface="Arial"/>
            <a:ea typeface="+mn-ea"/>
            <a:cs typeface="+mn-cs"/>
          </a:endParaRPr>
        </a:p>
      </dgm:t>
    </dgm:pt>
    <dgm:pt modelId="{A81B5DF2-A1F4-4234-BA40-0C9F98BD0D77}" type="parTrans" cxnId="{E9D9BF21-2100-446A-B424-F2DEB5CE10CF}">
      <dgm:prSet/>
      <dgm:spPr/>
      <dgm:t>
        <a:bodyPr/>
        <a:lstStyle/>
        <a:p>
          <a:endParaRPr lang="en-CA"/>
        </a:p>
      </dgm:t>
    </dgm:pt>
    <dgm:pt modelId="{102ED0AD-EA74-4364-8BB0-B0B95925DCD6}" type="sibTrans" cxnId="{E9D9BF21-2100-446A-B424-F2DEB5CE10CF}">
      <dgm:prSet/>
      <dgm:spPr/>
      <dgm:t>
        <a:bodyPr/>
        <a:lstStyle/>
        <a:p>
          <a:endParaRPr lang="en-CA"/>
        </a:p>
      </dgm:t>
    </dgm:pt>
    <dgm:pt modelId="{460BAE63-D102-457F-95E8-1DC441A54017}">
      <dgm:prSet/>
      <dgm:spPr>
        <a:xfrm>
          <a:off x="6185497" y="0"/>
          <a:ext cx="1201050" cy="3962400"/>
        </a:xfrm>
        <a:solidFill>
          <a:srgbClr val="BBE0E3">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rtl="0"/>
          <a:r>
            <a:rPr lang="en-US" dirty="0" smtClean="0">
              <a:solidFill>
                <a:srgbClr val="0070CC"/>
              </a:solidFill>
              <a:latin typeface="Arial"/>
              <a:ea typeface="+mn-ea"/>
              <a:cs typeface="+mn-cs"/>
            </a:rPr>
            <a:t>Distribu</a:t>
          </a:r>
          <a:r>
            <a:rPr lang="ro-RO" dirty="0" smtClean="0">
              <a:solidFill>
                <a:srgbClr val="0070CC"/>
              </a:solidFill>
              <a:latin typeface="Arial"/>
              <a:ea typeface="+mn-ea"/>
              <a:cs typeface="+mn-cs"/>
            </a:rPr>
            <a:t>ție</a:t>
          </a:r>
          <a:endParaRPr lang="en-CA" dirty="0">
            <a:solidFill>
              <a:srgbClr val="0070CC"/>
            </a:solidFill>
            <a:latin typeface="Arial"/>
            <a:ea typeface="+mn-ea"/>
            <a:cs typeface="+mn-cs"/>
          </a:endParaRPr>
        </a:p>
      </dgm:t>
    </dgm:pt>
    <dgm:pt modelId="{362B2694-AD76-451F-9961-8A11514918A5}" type="parTrans" cxnId="{824F44FF-B366-4F26-BBEA-42B5F5A15FF5}">
      <dgm:prSet/>
      <dgm:spPr/>
      <dgm:t>
        <a:bodyPr/>
        <a:lstStyle/>
        <a:p>
          <a:endParaRPr lang="en-CA"/>
        </a:p>
      </dgm:t>
    </dgm:pt>
    <dgm:pt modelId="{F6189683-7092-40E8-B743-D253328F6BD6}" type="sibTrans" cxnId="{824F44FF-B366-4F26-BBEA-42B5F5A15FF5}">
      <dgm:prSet/>
      <dgm:spPr/>
      <dgm:t>
        <a:bodyPr/>
        <a:lstStyle/>
        <a:p>
          <a:endParaRPr lang="en-CA"/>
        </a:p>
      </dgm:t>
    </dgm:pt>
    <dgm:pt modelId="{577380C6-75AA-4C4A-836D-E7CB6A7D4329}" type="pres">
      <dgm:prSet presAssocID="{3E92C13A-4571-4E2D-97E4-988439F6F4F5}" presName="Name0" presStyleCnt="0">
        <dgm:presLayoutVars>
          <dgm:dir/>
          <dgm:resizeHandles val="exact"/>
        </dgm:presLayoutVars>
      </dgm:prSet>
      <dgm:spPr/>
      <dgm:t>
        <a:bodyPr/>
        <a:lstStyle/>
        <a:p>
          <a:endParaRPr lang="en-CA"/>
        </a:p>
      </dgm:t>
    </dgm:pt>
    <dgm:pt modelId="{225C1A41-BC1B-49BB-9EBD-DE6B5D0C79E2}" type="pres">
      <dgm:prSet presAssocID="{3E92C13A-4571-4E2D-97E4-988439F6F4F5}" presName="fgShape" presStyleLbl="fgShp" presStyleIdx="0" presStyleCnt="1" custLinFactNeighborX="1259" custLinFactNeighborY="5128"/>
      <dgm:spPr>
        <a:xfrm>
          <a:off x="381023" y="3200398"/>
          <a:ext cx="6795706" cy="594360"/>
        </a:xfrm>
        <a:prstGeom prst="rightArrow">
          <a:avLst/>
        </a:prstGeom>
        <a:solidFill>
          <a:srgbClr val="0070C0"/>
        </a:solidFill>
        <a:ln w="25400" cap="flat" cmpd="sng" algn="ctr">
          <a:solidFill>
            <a:srgbClr val="FFFFFF">
              <a:hueOff val="0"/>
              <a:satOff val="0"/>
              <a:lumOff val="0"/>
              <a:alphaOff val="0"/>
            </a:srgbClr>
          </a:solidFill>
          <a:prstDash val="solid"/>
        </a:ln>
        <a:effectLst/>
      </dgm:spPr>
      <dgm:t>
        <a:bodyPr/>
        <a:lstStyle/>
        <a:p>
          <a:endParaRPr lang="en-CA"/>
        </a:p>
      </dgm:t>
    </dgm:pt>
    <dgm:pt modelId="{FB328454-2BB1-40AF-8CDC-504B1130F9C6}" type="pres">
      <dgm:prSet presAssocID="{3E92C13A-4571-4E2D-97E4-988439F6F4F5}" presName="linComp" presStyleCnt="0"/>
      <dgm:spPr/>
    </dgm:pt>
    <dgm:pt modelId="{3C54F044-9042-418A-B7BE-182825016FCC}" type="pres">
      <dgm:prSet presAssocID="{C86CDE86-9D22-426D-AB2F-E35552351E2B}" presName="compNode" presStyleCnt="0"/>
      <dgm:spPr/>
    </dgm:pt>
    <dgm:pt modelId="{050EA652-9710-4726-B3AD-58FAA4248E46}" type="pres">
      <dgm:prSet presAssocID="{C86CDE86-9D22-426D-AB2F-E35552351E2B}" presName="bkgdShape" presStyleLbl="node1" presStyleIdx="0" presStyleCnt="6" custLinFactNeighborX="-19041"/>
      <dgm:spPr>
        <a:prstGeom prst="roundRect">
          <a:avLst>
            <a:gd name="adj" fmla="val 10000"/>
          </a:avLst>
        </a:prstGeom>
      </dgm:spPr>
      <dgm:t>
        <a:bodyPr/>
        <a:lstStyle/>
        <a:p>
          <a:endParaRPr lang="en-CA"/>
        </a:p>
      </dgm:t>
    </dgm:pt>
    <dgm:pt modelId="{C7883C01-AB64-4CEF-A669-731A0BB971C4}" type="pres">
      <dgm:prSet presAssocID="{C86CDE86-9D22-426D-AB2F-E35552351E2B}" presName="nodeTx" presStyleLbl="node1" presStyleIdx="0" presStyleCnt="6">
        <dgm:presLayoutVars>
          <dgm:bulletEnabled val="1"/>
        </dgm:presLayoutVars>
      </dgm:prSet>
      <dgm:spPr/>
      <dgm:t>
        <a:bodyPr/>
        <a:lstStyle/>
        <a:p>
          <a:endParaRPr lang="en-CA"/>
        </a:p>
      </dgm:t>
    </dgm:pt>
    <dgm:pt modelId="{F7248A73-8340-4179-9A6A-57DA68BF5ACB}" type="pres">
      <dgm:prSet presAssocID="{C86CDE86-9D22-426D-AB2F-E35552351E2B}" presName="invisiNode" presStyleLbl="node1" presStyleIdx="0" presStyleCnt="6"/>
      <dgm:spPr/>
    </dgm:pt>
    <dgm:pt modelId="{5EDAAB3A-C8EB-4D96-89A3-23A8E54F67B4}" type="pres">
      <dgm:prSet presAssocID="{C86CDE86-9D22-426D-AB2F-E35552351E2B}" presName="imagNode" presStyleLbl="fgImgPlace1" presStyleIdx="0" presStyleCnt="6"/>
      <dgm:spPr>
        <a:xfrm>
          <a:off x="36121" y="237743"/>
          <a:ext cx="1128987" cy="1319479"/>
        </a:xfrm>
        <a:prstGeom prst="ellipse">
          <a:avLst/>
        </a:prstGeom>
        <a:blipFill rotWithShape="0">
          <a:blip xmlns:r="http://schemas.openxmlformats.org/officeDocument/2006/relationships" r:embed="rId1" cstate="email">
            <a:extLst>
              <a:ext uri="{28A0092B-C50C-407E-A947-70E740481C1C}">
                <a14:useLocalDpi xmlns:a14="http://schemas.microsoft.com/office/drawing/2010/main"/>
              </a:ext>
            </a:extLst>
          </a:blip>
          <a:stretch>
            <a:fillRect/>
          </a:stretch>
        </a:blipFill>
        <a:ln w="25400" cap="flat" cmpd="sng" algn="ctr">
          <a:solidFill>
            <a:srgbClr val="FFFFFF">
              <a:hueOff val="0"/>
              <a:satOff val="0"/>
              <a:lumOff val="0"/>
              <a:alphaOff val="0"/>
            </a:srgbClr>
          </a:solidFill>
          <a:prstDash val="solid"/>
        </a:ln>
        <a:effectLst/>
      </dgm:spPr>
      <dgm:t>
        <a:bodyPr/>
        <a:lstStyle/>
        <a:p>
          <a:endParaRPr lang="en-CA"/>
        </a:p>
      </dgm:t>
    </dgm:pt>
    <dgm:pt modelId="{392AABCA-7101-4DAA-9EC2-FDAE1DADE4FE}" type="pres">
      <dgm:prSet presAssocID="{463EADA4-D474-44B2-9EB1-1A4AC8B156E5}" presName="sibTrans" presStyleLbl="sibTrans2D1" presStyleIdx="0" presStyleCnt="0"/>
      <dgm:spPr/>
      <dgm:t>
        <a:bodyPr/>
        <a:lstStyle/>
        <a:p>
          <a:endParaRPr lang="en-CA"/>
        </a:p>
      </dgm:t>
    </dgm:pt>
    <dgm:pt modelId="{7A21B2E6-FFDD-4EC6-A103-011C6626C8D2}" type="pres">
      <dgm:prSet presAssocID="{7B1F87CB-C7C1-4F10-998E-02D8151FE774}" presName="compNode" presStyleCnt="0"/>
      <dgm:spPr/>
    </dgm:pt>
    <dgm:pt modelId="{21DC188D-8175-4AF7-952D-996EF998EDE2}" type="pres">
      <dgm:prSet presAssocID="{7B1F87CB-C7C1-4F10-998E-02D8151FE774}" presName="bkgdShape" presStyleLbl="node1" presStyleIdx="1" presStyleCnt="6"/>
      <dgm:spPr>
        <a:prstGeom prst="roundRect">
          <a:avLst>
            <a:gd name="adj" fmla="val 10000"/>
          </a:avLst>
        </a:prstGeom>
      </dgm:spPr>
      <dgm:t>
        <a:bodyPr/>
        <a:lstStyle/>
        <a:p>
          <a:endParaRPr lang="en-CA"/>
        </a:p>
      </dgm:t>
    </dgm:pt>
    <dgm:pt modelId="{7522D2A5-F35F-4AF0-9E31-EE1BE08E2B99}" type="pres">
      <dgm:prSet presAssocID="{7B1F87CB-C7C1-4F10-998E-02D8151FE774}" presName="nodeTx" presStyleLbl="node1" presStyleIdx="1" presStyleCnt="6">
        <dgm:presLayoutVars>
          <dgm:bulletEnabled val="1"/>
        </dgm:presLayoutVars>
      </dgm:prSet>
      <dgm:spPr/>
      <dgm:t>
        <a:bodyPr/>
        <a:lstStyle/>
        <a:p>
          <a:endParaRPr lang="en-CA"/>
        </a:p>
      </dgm:t>
    </dgm:pt>
    <dgm:pt modelId="{3FB8A19C-4252-44DA-9588-C330B4A53AA0}" type="pres">
      <dgm:prSet presAssocID="{7B1F87CB-C7C1-4F10-998E-02D8151FE774}" presName="invisiNode" presStyleLbl="node1" presStyleIdx="1" presStyleCnt="6"/>
      <dgm:spPr/>
    </dgm:pt>
    <dgm:pt modelId="{515DE499-D3A5-4CF9-8A0D-8EDFB1E29339}" type="pres">
      <dgm:prSet presAssocID="{7B1F87CB-C7C1-4F10-998E-02D8151FE774}" presName="imagNode" presStyleLbl="fgImgPlace1" presStyleIdx="1" presStyleCnt="6"/>
      <dgm:spPr>
        <a:xfrm>
          <a:off x="1273203" y="237743"/>
          <a:ext cx="1128987" cy="1319479"/>
        </a:xfrm>
        <a:prstGeom prst="ellipse">
          <a:avLst/>
        </a:prstGeom>
        <a:blipFill rotWithShape="0">
          <a:blip xmlns:r="http://schemas.openxmlformats.org/officeDocument/2006/relationships" r:embed="rId2" cstate="email">
            <a:extLst>
              <a:ext uri="{28A0092B-C50C-407E-A947-70E740481C1C}">
                <a14:useLocalDpi xmlns:a14="http://schemas.microsoft.com/office/drawing/2010/main"/>
              </a:ext>
            </a:extLst>
          </a:blip>
          <a:stretch>
            <a:fillRect/>
          </a:stretch>
        </a:blipFill>
        <a:ln w="25400" cap="flat" cmpd="sng" algn="ctr">
          <a:solidFill>
            <a:srgbClr val="FFFFFF">
              <a:hueOff val="0"/>
              <a:satOff val="0"/>
              <a:lumOff val="0"/>
              <a:alphaOff val="0"/>
            </a:srgbClr>
          </a:solidFill>
          <a:prstDash val="solid"/>
        </a:ln>
        <a:effectLst/>
      </dgm:spPr>
      <dgm:t>
        <a:bodyPr/>
        <a:lstStyle/>
        <a:p>
          <a:endParaRPr lang="en-US"/>
        </a:p>
      </dgm:t>
    </dgm:pt>
    <dgm:pt modelId="{BCC19C9D-6D39-462F-90A7-332E202D6B68}" type="pres">
      <dgm:prSet presAssocID="{1F88742B-92C7-4A92-8B72-01A14F846ACE}" presName="sibTrans" presStyleLbl="sibTrans2D1" presStyleIdx="0" presStyleCnt="0"/>
      <dgm:spPr/>
      <dgm:t>
        <a:bodyPr/>
        <a:lstStyle/>
        <a:p>
          <a:endParaRPr lang="en-CA"/>
        </a:p>
      </dgm:t>
    </dgm:pt>
    <dgm:pt modelId="{AB81663A-BA1D-4757-946C-B5E24539F7A8}" type="pres">
      <dgm:prSet presAssocID="{58C3CED9-2286-49FF-BE3B-264395040C4D}" presName="compNode" presStyleCnt="0"/>
      <dgm:spPr/>
    </dgm:pt>
    <dgm:pt modelId="{D63446CD-76C2-49BC-A37F-E288F9747A3B}" type="pres">
      <dgm:prSet presAssocID="{58C3CED9-2286-49FF-BE3B-264395040C4D}" presName="bkgdShape" presStyleLbl="node1" presStyleIdx="2" presStyleCnt="6"/>
      <dgm:spPr>
        <a:prstGeom prst="roundRect">
          <a:avLst>
            <a:gd name="adj" fmla="val 10000"/>
          </a:avLst>
        </a:prstGeom>
      </dgm:spPr>
      <dgm:t>
        <a:bodyPr/>
        <a:lstStyle/>
        <a:p>
          <a:endParaRPr lang="en-CA"/>
        </a:p>
      </dgm:t>
    </dgm:pt>
    <dgm:pt modelId="{ABBDD3C7-846E-4E4B-B6FF-92A0C9D39742}" type="pres">
      <dgm:prSet presAssocID="{58C3CED9-2286-49FF-BE3B-264395040C4D}" presName="nodeTx" presStyleLbl="node1" presStyleIdx="2" presStyleCnt="6">
        <dgm:presLayoutVars>
          <dgm:bulletEnabled val="1"/>
        </dgm:presLayoutVars>
      </dgm:prSet>
      <dgm:spPr/>
      <dgm:t>
        <a:bodyPr/>
        <a:lstStyle/>
        <a:p>
          <a:endParaRPr lang="en-CA"/>
        </a:p>
      </dgm:t>
    </dgm:pt>
    <dgm:pt modelId="{EE89AE4E-9347-436C-B6ED-65EC6F0954E0}" type="pres">
      <dgm:prSet presAssocID="{58C3CED9-2286-49FF-BE3B-264395040C4D}" presName="invisiNode" presStyleLbl="node1" presStyleIdx="2" presStyleCnt="6"/>
      <dgm:spPr/>
    </dgm:pt>
    <dgm:pt modelId="{B7A0D48A-6772-4EE2-A44A-F774B555D582}" type="pres">
      <dgm:prSet presAssocID="{58C3CED9-2286-49FF-BE3B-264395040C4D}" presName="imagNode" presStyleLbl="fgImgPlace1" presStyleIdx="2" presStyleCnt="6"/>
      <dgm:spPr>
        <a:xfrm>
          <a:off x="2510284" y="237743"/>
          <a:ext cx="1128987" cy="1319479"/>
        </a:xfrm>
        <a:prstGeom prst="ellipse">
          <a:avLst/>
        </a:prstGeom>
        <a:blipFill rotWithShape="0">
          <a:blip xmlns:r="http://schemas.openxmlformats.org/officeDocument/2006/relationships" r:embed="rId3" cstate="email">
            <a:extLst>
              <a:ext uri="{28A0092B-C50C-407E-A947-70E740481C1C}">
                <a14:useLocalDpi xmlns:a14="http://schemas.microsoft.com/office/drawing/2010/main"/>
              </a:ext>
            </a:extLst>
          </a:blip>
          <a:stretch>
            <a:fillRect/>
          </a:stretch>
        </a:blipFill>
        <a:ln w="25400" cap="flat" cmpd="sng" algn="ctr">
          <a:solidFill>
            <a:srgbClr val="FFFFFF">
              <a:hueOff val="0"/>
              <a:satOff val="0"/>
              <a:lumOff val="0"/>
              <a:alphaOff val="0"/>
            </a:srgbClr>
          </a:solidFill>
          <a:prstDash val="solid"/>
        </a:ln>
        <a:effectLst/>
      </dgm:spPr>
      <dgm:t>
        <a:bodyPr/>
        <a:lstStyle/>
        <a:p>
          <a:endParaRPr lang="en-US"/>
        </a:p>
      </dgm:t>
    </dgm:pt>
    <dgm:pt modelId="{A17B69F2-A876-4D06-9461-CC80F3219548}" type="pres">
      <dgm:prSet presAssocID="{30B22C2B-9361-443F-B721-F84746B37BAD}" presName="sibTrans" presStyleLbl="sibTrans2D1" presStyleIdx="0" presStyleCnt="0"/>
      <dgm:spPr/>
      <dgm:t>
        <a:bodyPr/>
        <a:lstStyle/>
        <a:p>
          <a:endParaRPr lang="en-CA"/>
        </a:p>
      </dgm:t>
    </dgm:pt>
    <dgm:pt modelId="{C09E6C57-0924-4657-8BFF-16428A4C3749}" type="pres">
      <dgm:prSet presAssocID="{7623C2E6-7774-4FE8-BF69-18FD501A6E12}" presName="compNode" presStyleCnt="0"/>
      <dgm:spPr/>
    </dgm:pt>
    <dgm:pt modelId="{4EAD35AA-28CB-47A1-A177-3DB84B5681F9}" type="pres">
      <dgm:prSet presAssocID="{7623C2E6-7774-4FE8-BF69-18FD501A6E12}" presName="bkgdShape" presStyleLbl="node1" presStyleIdx="3" presStyleCnt="6"/>
      <dgm:spPr>
        <a:prstGeom prst="roundRect">
          <a:avLst>
            <a:gd name="adj" fmla="val 10000"/>
          </a:avLst>
        </a:prstGeom>
      </dgm:spPr>
      <dgm:t>
        <a:bodyPr/>
        <a:lstStyle/>
        <a:p>
          <a:endParaRPr lang="en-CA"/>
        </a:p>
      </dgm:t>
    </dgm:pt>
    <dgm:pt modelId="{FA0EF84E-618C-4438-A96F-464B4C464447}" type="pres">
      <dgm:prSet presAssocID="{7623C2E6-7774-4FE8-BF69-18FD501A6E12}" presName="nodeTx" presStyleLbl="node1" presStyleIdx="3" presStyleCnt="6">
        <dgm:presLayoutVars>
          <dgm:bulletEnabled val="1"/>
        </dgm:presLayoutVars>
      </dgm:prSet>
      <dgm:spPr/>
      <dgm:t>
        <a:bodyPr/>
        <a:lstStyle/>
        <a:p>
          <a:endParaRPr lang="en-CA"/>
        </a:p>
      </dgm:t>
    </dgm:pt>
    <dgm:pt modelId="{92EC13D1-F9D6-4781-BF14-5497980B7384}" type="pres">
      <dgm:prSet presAssocID="{7623C2E6-7774-4FE8-BF69-18FD501A6E12}" presName="invisiNode" presStyleLbl="node1" presStyleIdx="3" presStyleCnt="6"/>
      <dgm:spPr/>
    </dgm:pt>
    <dgm:pt modelId="{92DAB1F8-7745-439C-901F-D69F22839488}" type="pres">
      <dgm:prSet presAssocID="{7623C2E6-7774-4FE8-BF69-18FD501A6E12}" presName="imagNode" presStyleLbl="fgImgPlace1" presStyleIdx="3" presStyleCnt="6"/>
      <dgm:spPr>
        <a:xfrm>
          <a:off x="3747366" y="237743"/>
          <a:ext cx="1128987" cy="1319479"/>
        </a:xfrm>
        <a:prstGeom prst="ellipse">
          <a:avLst/>
        </a:prstGeom>
        <a:blipFill rotWithShape="0">
          <a:blip xmlns:r="http://schemas.openxmlformats.org/officeDocument/2006/relationships" r:embed="rId4" cstate="email">
            <a:extLst>
              <a:ext uri="{28A0092B-C50C-407E-A947-70E740481C1C}">
                <a14:useLocalDpi xmlns:a14="http://schemas.microsoft.com/office/drawing/2010/main"/>
              </a:ext>
            </a:extLst>
          </a:blip>
          <a:stretch>
            <a:fillRect/>
          </a:stretch>
        </a:blipFill>
        <a:ln w="25400" cap="flat" cmpd="sng" algn="ctr">
          <a:solidFill>
            <a:srgbClr val="FFFFFF">
              <a:hueOff val="0"/>
              <a:satOff val="0"/>
              <a:lumOff val="0"/>
              <a:alphaOff val="0"/>
            </a:srgbClr>
          </a:solidFill>
          <a:prstDash val="solid"/>
        </a:ln>
        <a:effectLst/>
      </dgm:spPr>
      <dgm:t>
        <a:bodyPr/>
        <a:lstStyle/>
        <a:p>
          <a:endParaRPr lang="en-US"/>
        </a:p>
      </dgm:t>
    </dgm:pt>
    <dgm:pt modelId="{88FBEDBB-379F-460D-881D-50FDF502B3E4}" type="pres">
      <dgm:prSet presAssocID="{79DAF956-896A-4698-8FA3-4C37F53B048D}" presName="sibTrans" presStyleLbl="sibTrans2D1" presStyleIdx="0" presStyleCnt="0"/>
      <dgm:spPr/>
      <dgm:t>
        <a:bodyPr/>
        <a:lstStyle/>
        <a:p>
          <a:endParaRPr lang="en-CA"/>
        </a:p>
      </dgm:t>
    </dgm:pt>
    <dgm:pt modelId="{3EFBD4F7-2B52-4CA6-A238-CEE3FE08786F}" type="pres">
      <dgm:prSet presAssocID="{B95DB34D-D0CF-4D2D-A24D-F224F7F0B429}" presName="compNode" presStyleCnt="0"/>
      <dgm:spPr/>
    </dgm:pt>
    <dgm:pt modelId="{30C3AD7D-84B2-4ECF-AD17-1C11698BC0E0}" type="pres">
      <dgm:prSet presAssocID="{B95DB34D-D0CF-4D2D-A24D-F224F7F0B429}" presName="bkgdShape" presStyleLbl="node1" presStyleIdx="4" presStyleCnt="6"/>
      <dgm:spPr>
        <a:prstGeom prst="roundRect">
          <a:avLst>
            <a:gd name="adj" fmla="val 10000"/>
          </a:avLst>
        </a:prstGeom>
      </dgm:spPr>
      <dgm:t>
        <a:bodyPr/>
        <a:lstStyle/>
        <a:p>
          <a:endParaRPr lang="en-CA"/>
        </a:p>
      </dgm:t>
    </dgm:pt>
    <dgm:pt modelId="{0F8633E0-67A7-43E8-AB88-6F1D0D579A16}" type="pres">
      <dgm:prSet presAssocID="{B95DB34D-D0CF-4D2D-A24D-F224F7F0B429}" presName="nodeTx" presStyleLbl="node1" presStyleIdx="4" presStyleCnt="6">
        <dgm:presLayoutVars>
          <dgm:bulletEnabled val="1"/>
        </dgm:presLayoutVars>
      </dgm:prSet>
      <dgm:spPr/>
      <dgm:t>
        <a:bodyPr/>
        <a:lstStyle/>
        <a:p>
          <a:endParaRPr lang="en-CA"/>
        </a:p>
      </dgm:t>
    </dgm:pt>
    <dgm:pt modelId="{141A74E2-C37E-4BA3-A352-71526CED5D90}" type="pres">
      <dgm:prSet presAssocID="{B95DB34D-D0CF-4D2D-A24D-F224F7F0B429}" presName="invisiNode" presStyleLbl="node1" presStyleIdx="4" presStyleCnt="6"/>
      <dgm:spPr/>
    </dgm:pt>
    <dgm:pt modelId="{455C31A8-C546-42C3-B215-DD5CEB979333}" type="pres">
      <dgm:prSet presAssocID="{B95DB34D-D0CF-4D2D-A24D-F224F7F0B429}" presName="imagNode" presStyleLbl="fgImgPlace1" presStyleIdx="4" presStyleCnt="6"/>
      <dgm:spPr>
        <a:xfrm>
          <a:off x="4984447" y="237743"/>
          <a:ext cx="1128987" cy="1319479"/>
        </a:xfrm>
        <a:prstGeom prst="ellipse">
          <a:avLst/>
        </a:prstGeom>
        <a:blipFill rotWithShape="0">
          <a:blip xmlns:r="http://schemas.openxmlformats.org/officeDocument/2006/relationships" r:embed="rId5" cstate="email">
            <a:extLst>
              <a:ext uri="{28A0092B-C50C-407E-A947-70E740481C1C}">
                <a14:useLocalDpi xmlns:a14="http://schemas.microsoft.com/office/drawing/2010/main"/>
              </a:ext>
            </a:extLst>
          </a:blip>
          <a:stretch>
            <a:fillRect/>
          </a:stretch>
        </a:blipFill>
        <a:ln w="25400" cap="flat" cmpd="sng" algn="ctr">
          <a:solidFill>
            <a:srgbClr val="FFFFFF">
              <a:hueOff val="0"/>
              <a:satOff val="0"/>
              <a:lumOff val="0"/>
              <a:alphaOff val="0"/>
            </a:srgbClr>
          </a:solidFill>
          <a:prstDash val="solid"/>
        </a:ln>
        <a:effectLst/>
      </dgm:spPr>
      <dgm:t>
        <a:bodyPr/>
        <a:lstStyle/>
        <a:p>
          <a:endParaRPr lang="en-US"/>
        </a:p>
      </dgm:t>
    </dgm:pt>
    <dgm:pt modelId="{62D82016-D60A-424D-8F9E-8E1C15861012}" type="pres">
      <dgm:prSet presAssocID="{102ED0AD-EA74-4364-8BB0-B0B95925DCD6}" presName="sibTrans" presStyleLbl="sibTrans2D1" presStyleIdx="0" presStyleCnt="0"/>
      <dgm:spPr/>
      <dgm:t>
        <a:bodyPr/>
        <a:lstStyle/>
        <a:p>
          <a:endParaRPr lang="en-CA"/>
        </a:p>
      </dgm:t>
    </dgm:pt>
    <dgm:pt modelId="{896DA031-C78E-4023-850B-22E0387F7C5B}" type="pres">
      <dgm:prSet presAssocID="{460BAE63-D102-457F-95E8-1DC441A54017}" presName="compNode" presStyleCnt="0"/>
      <dgm:spPr/>
    </dgm:pt>
    <dgm:pt modelId="{30753733-39B9-4E4D-8298-4E021E6C40CA}" type="pres">
      <dgm:prSet presAssocID="{460BAE63-D102-457F-95E8-1DC441A54017}" presName="bkgdShape" presStyleLbl="node1" presStyleIdx="5" presStyleCnt="6"/>
      <dgm:spPr>
        <a:prstGeom prst="roundRect">
          <a:avLst>
            <a:gd name="adj" fmla="val 10000"/>
          </a:avLst>
        </a:prstGeom>
      </dgm:spPr>
      <dgm:t>
        <a:bodyPr/>
        <a:lstStyle/>
        <a:p>
          <a:endParaRPr lang="en-CA"/>
        </a:p>
      </dgm:t>
    </dgm:pt>
    <dgm:pt modelId="{F398AADB-A7A8-4686-8FEE-C3B57C352945}" type="pres">
      <dgm:prSet presAssocID="{460BAE63-D102-457F-95E8-1DC441A54017}" presName="nodeTx" presStyleLbl="node1" presStyleIdx="5" presStyleCnt="6">
        <dgm:presLayoutVars>
          <dgm:bulletEnabled val="1"/>
        </dgm:presLayoutVars>
      </dgm:prSet>
      <dgm:spPr/>
      <dgm:t>
        <a:bodyPr/>
        <a:lstStyle/>
        <a:p>
          <a:endParaRPr lang="en-CA"/>
        </a:p>
      </dgm:t>
    </dgm:pt>
    <dgm:pt modelId="{18819AAD-A9FD-477B-BC7C-9CB95BC2906E}" type="pres">
      <dgm:prSet presAssocID="{460BAE63-D102-457F-95E8-1DC441A54017}" presName="invisiNode" presStyleLbl="node1" presStyleIdx="5" presStyleCnt="6"/>
      <dgm:spPr/>
    </dgm:pt>
    <dgm:pt modelId="{8D34DF40-B8E6-40E9-83D1-3DC3728EE377}" type="pres">
      <dgm:prSet presAssocID="{460BAE63-D102-457F-95E8-1DC441A54017}" presName="imagNode" presStyleLbl="fgImgPlace1" presStyleIdx="5" presStyleCnt="6" custLinFactNeighborX="4761" custLinFactNeighborY="10857"/>
      <dgm:spPr>
        <a:xfrm>
          <a:off x="6257650" y="380999"/>
          <a:ext cx="1128987" cy="1319479"/>
        </a:xfrm>
        <a:prstGeom prst="ellipse">
          <a:avLst/>
        </a:prstGeom>
        <a:blipFill rotWithShape="0">
          <a:blip xmlns:r="http://schemas.openxmlformats.org/officeDocument/2006/relationships" r:embed="rId1" cstate="email">
            <a:extLst>
              <a:ext uri="{28A0092B-C50C-407E-A947-70E740481C1C}">
                <a14:useLocalDpi xmlns:a14="http://schemas.microsoft.com/office/drawing/2010/main"/>
              </a:ext>
            </a:extLst>
          </a:blip>
          <a:stretch>
            <a:fillRect/>
          </a:stretch>
        </a:blipFill>
        <a:ln w="25400" cap="flat" cmpd="sng" algn="ctr">
          <a:solidFill>
            <a:srgbClr val="FFFFFF">
              <a:hueOff val="0"/>
              <a:satOff val="0"/>
              <a:lumOff val="0"/>
              <a:alphaOff val="0"/>
            </a:srgbClr>
          </a:solidFill>
          <a:prstDash val="solid"/>
        </a:ln>
        <a:effectLst/>
      </dgm:spPr>
      <dgm:t>
        <a:bodyPr/>
        <a:lstStyle/>
        <a:p>
          <a:endParaRPr lang="en-CA"/>
        </a:p>
      </dgm:t>
    </dgm:pt>
  </dgm:ptLst>
  <dgm:cxnLst>
    <dgm:cxn modelId="{D477B38A-9105-41E7-8355-A77CB8BEE2AC}" type="presOf" srcId="{79DAF956-896A-4698-8FA3-4C37F53B048D}" destId="{88FBEDBB-379F-460D-881D-50FDF502B3E4}" srcOrd="0" destOrd="0" presId="urn:microsoft.com/office/officeart/2005/8/layout/hList7#1"/>
    <dgm:cxn modelId="{3C49B441-65E1-49F1-86ED-65523DDB2BC2}" type="presOf" srcId="{C86CDE86-9D22-426D-AB2F-E35552351E2B}" destId="{050EA652-9710-4726-B3AD-58FAA4248E46}" srcOrd="0" destOrd="0" presId="urn:microsoft.com/office/officeart/2005/8/layout/hList7#1"/>
    <dgm:cxn modelId="{901EB3C6-C420-4772-A8DD-C6B60A4E8AC1}" type="presOf" srcId="{7B1F87CB-C7C1-4F10-998E-02D8151FE774}" destId="{7522D2A5-F35F-4AF0-9E31-EE1BE08E2B99}" srcOrd="1" destOrd="0" presId="urn:microsoft.com/office/officeart/2005/8/layout/hList7#1"/>
    <dgm:cxn modelId="{E9968ADD-F1CD-4038-AF82-039905D347E5}" type="presOf" srcId="{3E92C13A-4571-4E2D-97E4-988439F6F4F5}" destId="{577380C6-75AA-4C4A-836D-E7CB6A7D4329}" srcOrd="0" destOrd="0" presId="urn:microsoft.com/office/officeart/2005/8/layout/hList7#1"/>
    <dgm:cxn modelId="{49EEA4F5-077A-4566-AA79-B9282FE435E9}" srcId="{3E92C13A-4571-4E2D-97E4-988439F6F4F5}" destId="{C86CDE86-9D22-426D-AB2F-E35552351E2B}" srcOrd="0" destOrd="0" parTransId="{20D6E972-EED2-4F44-82CD-579763768E7F}" sibTransId="{463EADA4-D474-44B2-9EB1-1A4AC8B156E5}"/>
    <dgm:cxn modelId="{F4BDFC5C-A537-4DC3-99F5-8D1E3BAF45DE}" type="presOf" srcId="{460BAE63-D102-457F-95E8-1DC441A54017}" destId="{F398AADB-A7A8-4686-8FEE-C3B57C352945}" srcOrd="1" destOrd="0" presId="urn:microsoft.com/office/officeart/2005/8/layout/hList7#1"/>
    <dgm:cxn modelId="{02850E23-BC7B-4322-87D1-938350B501F5}" type="presOf" srcId="{B95DB34D-D0CF-4D2D-A24D-F224F7F0B429}" destId="{30C3AD7D-84B2-4ECF-AD17-1C11698BC0E0}" srcOrd="0" destOrd="0" presId="urn:microsoft.com/office/officeart/2005/8/layout/hList7#1"/>
    <dgm:cxn modelId="{1D13E7EE-5A2F-48C1-BDB1-7670581CF4C2}" type="presOf" srcId="{463EADA4-D474-44B2-9EB1-1A4AC8B156E5}" destId="{392AABCA-7101-4DAA-9EC2-FDAE1DADE4FE}" srcOrd="0" destOrd="0" presId="urn:microsoft.com/office/officeart/2005/8/layout/hList7#1"/>
    <dgm:cxn modelId="{D715AE7A-BD49-484A-AC72-D30FB9EFD688}" type="presOf" srcId="{7623C2E6-7774-4FE8-BF69-18FD501A6E12}" destId="{FA0EF84E-618C-4438-A96F-464B4C464447}" srcOrd="1" destOrd="0" presId="urn:microsoft.com/office/officeart/2005/8/layout/hList7#1"/>
    <dgm:cxn modelId="{627633FF-C29C-4BD8-922F-A4A2E852F4A8}" type="presOf" srcId="{58C3CED9-2286-49FF-BE3B-264395040C4D}" destId="{ABBDD3C7-846E-4E4B-B6FF-92A0C9D39742}" srcOrd="1" destOrd="0" presId="urn:microsoft.com/office/officeart/2005/8/layout/hList7#1"/>
    <dgm:cxn modelId="{C2A0DB4A-DF02-4522-9485-ED59A30FB807}" type="presOf" srcId="{B95DB34D-D0CF-4D2D-A24D-F224F7F0B429}" destId="{0F8633E0-67A7-43E8-AB88-6F1D0D579A16}" srcOrd="1" destOrd="0" presId="urn:microsoft.com/office/officeart/2005/8/layout/hList7#1"/>
    <dgm:cxn modelId="{6E282298-8A7E-47FC-B2CA-8E766E0D8BE4}" type="presOf" srcId="{C86CDE86-9D22-426D-AB2F-E35552351E2B}" destId="{C7883C01-AB64-4CEF-A669-731A0BB971C4}" srcOrd="1" destOrd="0" presId="urn:microsoft.com/office/officeart/2005/8/layout/hList7#1"/>
    <dgm:cxn modelId="{35DF25E5-362F-4222-B7BA-673DB3F1CBB9}" type="presOf" srcId="{58C3CED9-2286-49FF-BE3B-264395040C4D}" destId="{D63446CD-76C2-49BC-A37F-E288F9747A3B}" srcOrd="0" destOrd="0" presId="urn:microsoft.com/office/officeart/2005/8/layout/hList7#1"/>
    <dgm:cxn modelId="{5DB42E6C-2014-4D29-98AC-B3E7EADCF6BD}" type="presOf" srcId="{7B1F87CB-C7C1-4F10-998E-02D8151FE774}" destId="{21DC188D-8175-4AF7-952D-996EF998EDE2}" srcOrd="0" destOrd="0" presId="urn:microsoft.com/office/officeart/2005/8/layout/hList7#1"/>
    <dgm:cxn modelId="{5C84A282-E92B-4507-8588-D87CFB5B99EB}" srcId="{3E92C13A-4571-4E2D-97E4-988439F6F4F5}" destId="{58C3CED9-2286-49FF-BE3B-264395040C4D}" srcOrd="2" destOrd="0" parTransId="{7B451C8B-2F85-43CF-A131-5D8F8E8ECB90}" sibTransId="{30B22C2B-9361-443F-B721-F84746B37BAD}"/>
    <dgm:cxn modelId="{38DEA250-4649-44D8-BDED-6A61FE7412C4}" srcId="{3E92C13A-4571-4E2D-97E4-988439F6F4F5}" destId="{7623C2E6-7774-4FE8-BF69-18FD501A6E12}" srcOrd="3" destOrd="0" parTransId="{5BCEA2F4-5D62-41FB-ABEA-60B64C919903}" sibTransId="{79DAF956-896A-4698-8FA3-4C37F53B048D}"/>
    <dgm:cxn modelId="{824F44FF-B366-4F26-BBEA-42B5F5A15FF5}" srcId="{3E92C13A-4571-4E2D-97E4-988439F6F4F5}" destId="{460BAE63-D102-457F-95E8-1DC441A54017}" srcOrd="5" destOrd="0" parTransId="{362B2694-AD76-451F-9961-8A11514918A5}" sibTransId="{F6189683-7092-40E8-B743-D253328F6BD6}"/>
    <dgm:cxn modelId="{15CA0A43-F0B3-4CCB-88F2-4ABE244516F4}" type="presOf" srcId="{102ED0AD-EA74-4364-8BB0-B0B95925DCD6}" destId="{62D82016-D60A-424D-8F9E-8E1C15861012}" srcOrd="0" destOrd="0" presId="urn:microsoft.com/office/officeart/2005/8/layout/hList7#1"/>
    <dgm:cxn modelId="{DEFF3F7A-00C6-4022-8072-1784B2710FD7}" type="presOf" srcId="{7623C2E6-7774-4FE8-BF69-18FD501A6E12}" destId="{4EAD35AA-28CB-47A1-A177-3DB84B5681F9}" srcOrd="0" destOrd="0" presId="urn:microsoft.com/office/officeart/2005/8/layout/hList7#1"/>
    <dgm:cxn modelId="{FCC62F60-682C-4096-B8B2-2D90AC8A45AB}" type="presOf" srcId="{460BAE63-D102-457F-95E8-1DC441A54017}" destId="{30753733-39B9-4E4D-8298-4E021E6C40CA}" srcOrd="0" destOrd="0" presId="urn:microsoft.com/office/officeart/2005/8/layout/hList7#1"/>
    <dgm:cxn modelId="{E9D9BF21-2100-446A-B424-F2DEB5CE10CF}" srcId="{3E92C13A-4571-4E2D-97E4-988439F6F4F5}" destId="{B95DB34D-D0CF-4D2D-A24D-F224F7F0B429}" srcOrd="4" destOrd="0" parTransId="{A81B5DF2-A1F4-4234-BA40-0C9F98BD0D77}" sibTransId="{102ED0AD-EA74-4364-8BB0-B0B95925DCD6}"/>
    <dgm:cxn modelId="{43CBDB23-17C4-4BBA-A4DC-15B37D4C7767}" srcId="{3E92C13A-4571-4E2D-97E4-988439F6F4F5}" destId="{7B1F87CB-C7C1-4F10-998E-02D8151FE774}" srcOrd="1" destOrd="0" parTransId="{40B205E7-D1D7-4324-990C-D7240B5BE9E4}" sibTransId="{1F88742B-92C7-4A92-8B72-01A14F846ACE}"/>
    <dgm:cxn modelId="{D4073ECA-4D35-4957-9D47-3ACE900DB4B3}" type="presOf" srcId="{1F88742B-92C7-4A92-8B72-01A14F846ACE}" destId="{BCC19C9D-6D39-462F-90A7-332E202D6B68}" srcOrd="0" destOrd="0" presId="urn:microsoft.com/office/officeart/2005/8/layout/hList7#1"/>
    <dgm:cxn modelId="{3E700597-E1B1-4ADB-B4A7-6FC5B6115C35}" type="presOf" srcId="{30B22C2B-9361-443F-B721-F84746B37BAD}" destId="{A17B69F2-A876-4D06-9461-CC80F3219548}" srcOrd="0" destOrd="0" presId="urn:microsoft.com/office/officeart/2005/8/layout/hList7#1"/>
    <dgm:cxn modelId="{27A75D66-E052-4C81-957F-4C8E19E19456}" type="presParOf" srcId="{577380C6-75AA-4C4A-836D-E7CB6A7D4329}" destId="{225C1A41-BC1B-49BB-9EBD-DE6B5D0C79E2}" srcOrd="0" destOrd="0" presId="urn:microsoft.com/office/officeart/2005/8/layout/hList7#1"/>
    <dgm:cxn modelId="{A5229296-6DD6-4840-B0EA-D4D646C84A2D}" type="presParOf" srcId="{577380C6-75AA-4C4A-836D-E7CB6A7D4329}" destId="{FB328454-2BB1-40AF-8CDC-504B1130F9C6}" srcOrd="1" destOrd="0" presId="urn:microsoft.com/office/officeart/2005/8/layout/hList7#1"/>
    <dgm:cxn modelId="{3D0301C7-9AD2-4051-B215-5219B33ECBA4}" type="presParOf" srcId="{FB328454-2BB1-40AF-8CDC-504B1130F9C6}" destId="{3C54F044-9042-418A-B7BE-182825016FCC}" srcOrd="0" destOrd="0" presId="urn:microsoft.com/office/officeart/2005/8/layout/hList7#1"/>
    <dgm:cxn modelId="{CB12288F-0DCC-4F51-BC09-0A0C4CEFBCCA}" type="presParOf" srcId="{3C54F044-9042-418A-B7BE-182825016FCC}" destId="{050EA652-9710-4726-B3AD-58FAA4248E46}" srcOrd="0" destOrd="0" presId="urn:microsoft.com/office/officeart/2005/8/layout/hList7#1"/>
    <dgm:cxn modelId="{93226DD0-C735-475E-A995-F253B4212C73}" type="presParOf" srcId="{3C54F044-9042-418A-B7BE-182825016FCC}" destId="{C7883C01-AB64-4CEF-A669-731A0BB971C4}" srcOrd="1" destOrd="0" presId="urn:microsoft.com/office/officeart/2005/8/layout/hList7#1"/>
    <dgm:cxn modelId="{83B1E1FC-4746-472D-9AF0-9594F14821DE}" type="presParOf" srcId="{3C54F044-9042-418A-B7BE-182825016FCC}" destId="{F7248A73-8340-4179-9A6A-57DA68BF5ACB}" srcOrd="2" destOrd="0" presId="urn:microsoft.com/office/officeart/2005/8/layout/hList7#1"/>
    <dgm:cxn modelId="{4F66F9FC-58D1-4361-BDFE-D59F0BE561AF}" type="presParOf" srcId="{3C54F044-9042-418A-B7BE-182825016FCC}" destId="{5EDAAB3A-C8EB-4D96-89A3-23A8E54F67B4}" srcOrd="3" destOrd="0" presId="urn:microsoft.com/office/officeart/2005/8/layout/hList7#1"/>
    <dgm:cxn modelId="{8FC17A07-730C-460E-8BC1-3EBD986CB161}" type="presParOf" srcId="{FB328454-2BB1-40AF-8CDC-504B1130F9C6}" destId="{392AABCA-7101-4DAA-9EC2-FDAE1DADE4FE}" srcOrd="1" destOrd="0" presId="urn:microsoft.com/office/officeart/2005/8/layout/hList7#1"/>
    <dgm:cxn modelId="{037355B0-3785-4565-BF87-BF9392FA2019}" type="presParOf" srcId="{FB328454-2BB1-40AF-8CDC-504B1130F9C6}" destId="{7A21B2E6-FFDD-4EC6-A103-011C6626C8D2}" srcOrd="2" destOrd="0" presId="urn:microsoft.com/office/officeart/2005/8/layout/hList7#1"/>
    <dgm:cxn modelId="{FC3DB4C7-1D77-4FEE-840B-AE9A304F6FE2}" type="presParOf" srcId="{7A21B2E6-FFDD-4EC6-A103-011C6626C8D2}" destId="{21DC188D-8175-4AF7-952D-996EF998EDE2}" srcOrd="0" destOrd="0" presId="urn:microsoft.com/office/officeart/2005/8/layout/hList7#1"/>
    <dgm:cxn modelId="{CFF2FFE1-8EB7-452B-98A8-D2E195C22070}" type="presParOf" srcId="{7A21B2E6-FFDD-4EC6-A103-011C6626C8D2}" destId="{7522D2A5-F35F-4AF0-9E31-EE1BE08E2B99}" srcOrd="1" destOrd="0" presId="urn:microsoft.com/office/officeart/2005/8/layout/hList7#1"/>
    <dgm:cxn modelId="{ECAD1120-4965-41DD-9DA6-C61409643A8D}" type="presParOf" srcId="{7A21B2E6-FFDD-4EC6-A103-011C6626C8D2}" destId="{3FB8A19C-4252-44DA-9588-C330B4A53AA0}" srcOrd="2" destOrd="0" presId="urn:microsoft.com/office/officeart/2005/8/layout/hList7#1"/>
    <dgm:cxn modelId="{7EA950D0-AFF4-48C0-8A79-683A866FE6B7}" type="presParOf" srcId="{7A21B2E6-FFDD-4EC6-A103-011C6626C8D2}" destId="{515DE499-D3A5-4CF9-8A0D-8EDFB1E29339}" srcOrd="3" destOrd="0" presId="urn:microsoft.com/office/officeart/2005/8/layout/hList7#1"/>
    <dgm:cxn modelId="{B8822605-8090-4747-BB1F-43E8593890F1}" type="presParOf" srcId="{FB328454-2BB1-40AF-8CDC-504B1130F9C6}" destId="{BCC19C9D-6D39-462F-90A7-332E202D6B68}" srcOrd="3" destOrd="0" presId="urn:microsoft.com/office/officeart/2005/8/layout/hList7#1"/>
    <dgm:cxn modelId="{0C6E4222-181B-4C33-9CE1-494A39768107}" type="presParOf" srcId="{FB328454-2BB1-40AF-8CDC-504B1130F9C6}" destId="{AB81663A-BA1D-4757-946C-B5E24539F7A8}" srcOrd="4" destOrd="0" presId="urn:microsoft.com/office/officeart/2005/8/layout/hList7#1"/>
    <dgm:cxn modelId="{16C30FC8-9D4A-4B5C-A0B8-D5926A894CF1}" type="presParOf" srcId="{AB81663A-BA1D-4757-946C-B5E24539F7A8}" destId="{D63446CD-76C2-49BC-A37F-E288F9747A3B}" srcOrd="0" destOrd="0" presId="urn:microsoft.com/office/officeart/2005/8/layout/hList7#1"/>
    <dgm:cxn modelId="{20C82DA8-1B54-4988-B7BD-7659BBEA87C8}" type="presParOf" srcId="{AB81663A-BA1D-4757-946C-B5E24539F7A8}" destId="{ABBDD3C7-846E-4E4B-B6FF-92A0C9D39742}" srcOrd="1" destOrd="0" presId="urn:microsoft.com/office/officeart/2005/8/layout/hList7#1"/>
    <dgm:cxn modelId="{8D0A2D69-CB40-47A0-B688-469DCF1FC39F}" type="presParOf" srcId="{AB81663A-BA1D-4757-946C-B5E24539F7A8}" destId="{EE89AE4E-9347-436C-B6ED-65EC6F0954E0}" srcOrd="2" destOrd="0" presId="urn:microsoft.com/office/officeart/2005/8/layout/hList7#1"/>
    <dgm:cxn modelId="{0DB9F544-25F7-4F91-8C54-0E3B7863A34A}" type="presParOf" srcId="{AB81663A-BA1D-4757-946C-B5E24539F7A8}" destId="{B7A0D48A-6772-4EE2-A44A-F774B555D582}" srcOrd="3" destOrd="0" presId="urn:microsoft.com/office/officeart/2005/8/layout/hList7#1"/>
    <dgm:cxn modelId="{AC555318-146B-4EF5-BC82-F35D9E67B1B3}" type="presParOf" srcId="{FB328454-2BB1-40AF-8CDC-504B1130F9C6}" destId="{A17B69F2-A876-4D06-9461-CC80F3219548}" srcOrd="5" destOrd="0" presId="urn:microsoft.com/office/officeart/2005/8/layout/hList7#1"/>
    <dgm:cxn modelId="{F55C28A4-B403-4CC0-9BC8-8B213F1F6CBC}" type="presParOf" srcId="{FB328454-2BB1-40AF-8CDC-504B1130F9C6}" destId="{C09E6C57-0924-4657-8BFF-16428A4C3749}" srcOrd="6" destOrd="0" presId="urn:microsoft.com/office/officeart/2005/8/layout/hList7#1"/>
    <dgm:cxn modelId="{DDDD28F3-DACA-44B2-B692-AD7C161EAC9C}" type="presParOf" srcId="{C09E6C57-0924-4657-8BFF-16428A4C3749}" destId="{4EAD35AA-28CB-47A1-A177-3DB84B5681F9}" srcOrd="0" destOrd="0" presId="urn:microsoft.com/office/officeart/2005/8/layout/hList7#1"/>
    <dgm:cxn modelId="{D5EA6F10-391B-42AE-8182-50DAE175E55E}" type="presParOf" srcId="{C09E6C57-0924-4657-8BFF-16428A4C3749}" destId="{FA0EF84E-618C-4438-A96F-464B4C464447}" srcOrd="1" destOrd="0" presId="urn:microsoft.com/office/officeart/2005/8/layout/hList7#1"/>
    <dgm:cxn modelId="{410A2329-D23E-488E-9860-D1CBECB42900}" type="presParOf" srcId="{C09E6C57-0924-4657-8BFF-16428A4C3749}" destId="{92EC13D1-F9D6-4781-BF14-5497980B7384}" srcOrd="2" destOrd="0" presId="urn:microsoft.com/office/officeart/2005/8/layout/hList7#1"/>
    <dgm:cxn modelId="{6E9672FB-1976-4733-BD70-B45B21EFFD0B}" type="presParOf" srcId="{C09E6C57-0924-4657-8BFF-16428A4C3749}" destId="{92DAB1F8-7745-439C-901F-D69F22839488}" srcOrd="3" destOrd="0" presId="urn:microsoft.com/office/officeart/2005/8/layout/hList7#1"/>
    <dgm:cxn modelId="{A4D4B486-EC7E-4F07-A8CA-F4A139F9A20B}" type="presParOf" srcId="{FB328454-2BB1-40AF-8CDC-504B1130F9C6}" destId="{88FBEDBB-379F-460D-881D-50FDF502B3E4}" srcOrd="7" destOrd="0" presId="urn:microsoft.com/office/officeart/2005/8/layout/hList7#1"/>
    <dgm:cxn modelId="{6CEFDC3E-5022-40F8-BCA5-D49C42F27FDC}" type="presParOf" srcId="{FB328454-2BB1-40AF-8CDC-504B1130F9C6}" destId="{3EFBD4F7-2B52-4CA6-A238-CEE3FE08786F}" srcOrd="8" destOrd="0" presId="urn:microsoft.com/office/officeart/2005/8/layout/hList7#1"/>
    <dgm:cxn modelId="{143FD680-726F-46BA-9933-0B9D4DBE637B}" type="presParOf" srcId="{3EFBD4F7-2B52-4CA6-A238-CEE3FE08786F}" destId="{30C3AD7D-84B2-4ECF-AD17-1C11698BC0E0}" srcOrd="0" destOrd="0" presId="urn:microsoft.com/office/officeart/2005/8/layout/hList7#1"/>
    <dgm:cxn modelId="{FCA84133-640B-4368-8A71-B63682A011C4}" type="presParOf" srcId="{3EFBD4F7-2B52-4CA6-A238-CEE3FE08786F}" destId="{0F8633E0-67A7-43E8-AB88-6F1D0D579A16}" srcOrd="1" destOrd="0" presId="urn:microsoft.com/office/officeart/2005/8/layout/hList7#1"/>
    <dgm:cxn modelId="{487C9A8E-ECF0-41B5-A166-BDADA83342E7}" type="presParOf" srcId="{3EFBD4F7-2B52-4CA6-A238-CEE3FE08786F}" destId="{141A74E2-C37E-4BA3-A352-71526CED5D90}" srcOrd="2" destOrd="0" presId="urn:microsoft.com/office/officeart/2005/8/layout/hList7#1"/>
    <dgm:cxn modelId="{54787FB5-6D6F-4DC2-9671-A61BDACD9001}" type="presParOf" srcId="{3EFBD4F7-2B52-4CA6-A238-CEE3FE08786F}" destId="{455C31A8-C546-42C3-B215-DD5CEB979333}" srcOrd="3" destOrd="0" presId="urn:microsoft.com/office/officeart/2005/8/layout/hList7#1"/>
    <dgm:cxn modelId="{7DF7FFB6-ECE1-41AD-84C7-26BD85364818}" type="presParOf" srcId="{FB328454-2BB1-40AF-8CDC-504B1130F9C6}" destId="{62D82016-D60A-424D-8F9E-8E1C15861012}" srcOrd="9" destOrd="0" presId="urn:microsoft.com/office/officeart/2005/8/layout/hList7#1"/>
    <dgm:cxn modelId="{96121ED7-F216-4420-B577-BC4BD68CA27F}" type="presParOf" srcId="{FB328454-2BB1-40AF-8CDC-504B1130F9C6}" destId="{896DA031-C78E-4023-850B-22E0387F7C5B}" srcOrd="10" destOrd="0" presId="urn:microsoft.com/office/officeart/2005/8/layout/hList7#1"/>
    <dgm:cxn modelId="{1481D872-DE1C-49D0-B464-6AE0C8544FDE}" type="presParOf" srcId="{896DA031-C78E-4023-850B-22E0387F7C5B}" destId="{30753733-39B9-4E4D-8298-4E021E6C40CA}" srcOrd="0" destOrd="0" presId="urn:microsoft.com/office/officeart/2005/8/layout/hList7#1"/>
    <dgm:cxn modelId="{605E4E40-C0E3-46C9-9D53-9C981C99D0AC}" type="presParOf" srcId="{896DA031-C78E-4023-850B-22E0387F7C5B}" destId="{F398AADB-A7A8-4686-8FEE-C3B57C352945}" srcOrd="1" destOrd="0" presId="urn:microsoft.com/office/officeart/2005/8/layout/hList7#1"/>
    <dgm:cxn modelId="{80E97716-7834-441F-AC13-2539491AB3FD}" type="presParOf" srcId="{896DA031-C78E-4023-850B-22E0387F7C5B}" destId="{18819AAD-A9FD-477B-BC7C-9CB95BC2906E}" srcOrd="2" destOrd="0" presId="urn:microsoft.com/office/officeart/2005/8/layout/hList7#1"/>
    <dgm:cxn modelId="{F6EB4F99-CE6B-4DFF-9D29-1C21ABA06DEB}" type="presParOf" srcId="{896DA031-C78E-4023-850B-22E0387F7C5B}" destId="{8D34DF40-B8E6-40E9-83D1-3DC3728EE377}" srcOrd="3" destOrd="0" presId="urn:microsoft.com/office/officeart/2005/8/layout/hList7#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0EA652-9710-4726-B3AD-58FAA4248E46}">
      <dsp:nvSpPr>
        <dsp:cNvPr id="0" name=""/>
        <dsp:cNvSpPr/>
      </dsp:nvSpPr>
      <dsp:spPr>
        <a:xfrm>
          <a:off x="0" y="0"/>
          <a:ext cx="1219643" cy="4143404"/>
        </a:xfrm>
        <a:prstGeom prst="roundRect">
          <a:avLst>
            <a:gd name="adj" fmla="val 10000"/>
          </a:avLst>
        </a:prstGeom>
        <a:solidFill>
          <a:srgbClr val="BBE0E3">
            <a:hueOff val="0"/>
            <a:satOff val="0"/>
            <a:lumOff val="0"/>
            <a:alphaOff val="0"/>
          </a:srgbClr>
        </a:solid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rtl="0">
            <a:lnSpc>
              <a:spcPct val="90000"/>
            </a:lnSpc>
            <a:spcBef>
              <a:spcPct val="0"/>
            </a:spcBef>
            <a:spcAft>
              <a:spcPct val="35000"/>
            </a:spcAft>
          </a:pPr>
          <a:r>
            <a:rPr lang="en-US" sz="1600" kern="1200" dirty="0" smtClean="0">
              <a:solidFill>
                <a:srgbClr val="0070CC"/>
              </a:solidFill>
              <a:latin typeface="Arial"/>
              <a:ea typeface="+mn-ea"/>
              <a:cs typeface="+mn-cs"/>
            </a:rPr>
            <a:t>Recep</a:t>
          </a:r>
          <a:r>
            <a:rPr lang="ro-RO" sz="1600" kern="1200" dirty="0" smtClean="0">
              <a:solidFill>
                <a:srgbClr val="0070CC"/>
              </a:solidFill>
              <a:latin typeface="Arial"/>
              <a:ea typeface="+mn-ea"/>
              <a:cs typeface="+mn-cs"/>
            </a:rPr>
            <a:t>ție</a:t>
          </a:r>
          <a:endParaRPr lang="en-CA" sz="1600" kern="1200" dirty="0">
            <a:solidFill>
              <a:srgbClr val="0070CC"/>
            </a:solidFill>
            <a:latin typeface="Arial"/>
            <a:ea typeface="+mn-ea"/>
            <a:cs typeface="+mn-cs"/>
          </a:endParaRPr>
        </a:p>
      </dsp:txBody>
      <dsp:txXfrm>
        <a:off x="0" y="1657361"/>
        <a:ext cx="1219643" cy="1657361"/>
      </dsp:txXfrm>
    </dsp:sp>
    <dsp:sp modelId="{5EDAAB3A-C8EB-4D96-89A3-23A8E54F67B4}">
      <dsp:nvSpPr>
        <dsp:cNvPr id="0" name=""/>
        <dsp:cNvSpPr/>
      </dsp:nvSpPr>
      <dsp:spPr>
        <a:xfrm>
          <a:off x="36680" y="248604"/>
          <a:ext cx="1146464" cy="1379753"/>
        </a:xfrm>
        <a:prstGeom prst="ellipse">
          <a:avLst/>
        </a:prstGeom>
        <a:blipFill rotWithShape="0">
          <a:blip xmlns:r="http://schemas.openxmlformats.org/officeDocument/2006/relationships" r:embed="rId1" cstate="email">
            <a:extLst>
              <a:ext uri="{28A0092B-C50C-407E-A947-70E740481C1C}">
                <a14:useLocalDpi xmlns:a14="http://schemas.microsoft.com/office/drawing/2010/main"/>
              </a:ext>
            </a:extLst>
          </a:blip>
          <a:stretch>
            <a:fillRect/>
          </a:stretch>
        </a:blip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sp>
    <dsp:sp modelId="{21DC188D-8175-4AF7-952D-996EF998EDE2}">
      <dsp:nvSpPr>
        <dsp:cNvPr id="0" name=""/>
        <dsp:cNvSpPr/>
      </dsp:nvSpPr>
      <dsp:spPr>
        <a:xfrm>
          <a:off x="1256324" y="0"/>
          <a:ext cx="1219643" cy="4143404"/>
        </a:xfrm>
        <a:prstGeom prst="roundRect">
          <a:avLst>
            <a:gd name="adj" fmla="val 10000"/>
          </a:avLst>
        </a:prstGeom>
        <a:solidFill>
          <a:srgbClr val="BBE0E3">
            <a:hueOff val="0"/>
            <a:satOff val="0"/>
            <a:lumOff val="0"/>
            <a:alphaOff val="0"/>
          </a:srgbClr>
        </a:solid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rtl="0">
            <a:lnSpc>
              <a:spcPct val="90000"/>
            </a:lnSpc>
            <a:spcBef>
              <a:spcPct val="0"/>
            </a:spcBef>
            <a:spcAft>
              <a:spcPct val="35000"/>
            </a:spcAft>
          </a:pPr>
          <a:r>
            <a:rPr lang="ro-RO" sz="1600" kern="1200" dirty="0">
              <a:solidFill>
                <a:srgbClr val="0070CC"/>
              </a:solidFill>
              <a:latin typeface="Arial"/>
              <a:ea typeface="+mn-ea"/>
              <a:cs typeface="+mn-cs"/>
            </a:rPr>
            <a:t>Depozitare</a:t>
          </a:r>
          <a:endParaRPr lang="en-CA" sz="1600" kern="1200" dirty="0">
            <a:solidFill>
              <a:srgbClr val="0070CC"/>
            </a:solidFill>
            <a:latin typeface="Arial"/>
            <a:ea typeface="+mn-ea"/>
            <a:cs typeface="+mn-cs"/>
          </a:endParaRPr>
        </a:p>
      </dsp:txBody>
      <dsp:txXfrm>
        <a:off x="1256324" y="1657361"/>
        <a:ext cx="1219643" cy="1657361"/>
      </dsp:txXfrm>
    </dsp:sp>
    <dsp:sp modelId="{515DE499-D3A5-4CF9-8A0D-8EDFB1E29339}">
      <dsp:nvSpPr>
        <dsp:cNvPr id="0" name=""/>
        <dsp:cNvSpPr/>
      </dsp:nvSpPr>
      <dsp:spPr>
        <a:xfrm>
          <a:off x="1292913" y="248604"/>
          <a:ext cx="1146464" cy="1379753"/>
        </a:xfrm>
        <a:prstGeom prst="ellipse">
          <a:avLst/>
        </a:prstGeom>
        <a:blipFill rotWithShape="0">
          <a:blip xmlns:r="http://schemas.openxmlformats.org/officeDocument/2006/relationships" r:embed="rId2" cstate="email">
            <a:extLst>
              <a:ext uri="{28A0092B-C50C-407E-A947-70E740481C1C}">
                <a14:useLocalDpi xmlns:a14="http://schemas.microsoft.com/office/drawing/2010/main"/>
              </a:ext>
            </a:extLst>
          </a:blip>
          <a:stretch>
            <a:fillRect/>
          </a:stretch>
        </a:blip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sp>
    <dsp:sp modelId="{D63446CD-76C2-49BC-A37F-E288F9747A3B}">
      <dsp:nvSpPr>
        <dsp:cNvPr id="0" name=""/>
        <dsp:cNvSpPr/>
      </dsp:nvSpPr>
      <dsp:spPr>
        <a:xfrm>
          <a:off x="2512556" y="0"/>
          <a:ext cx="1219643" cy="4143404"/>
        </a:xfrm>
        <a:prstGeom prst="roundRect">
          <a:avLst>
            <a:gd name="adj" fmla="val 10000"/>
          </a:avLst>
        </a:prstGeom>
        <a:solidFill>
          <a:srgbClr val="BBE0E3">
            <a:hueOff val="0"/>
            <a:satOff val="0"/>
            <a:lumOff val="0"/>
            <a:alphaOff val="0"/>
          </a:srgbClr>
        </a:solid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rtl="0">
            <a:lnSpc>
              <a:spcPct val="90000"/>
            </a:lnSpc>
            <a:spcBef>
              <a:spcPct val="0"/>
            </a:spcBef>
            <a:spcAft>
              <a:spcPct val="35000"/>
            </a:spcAft>
          </a:pPr>
          <a:r>
            <a:rPr lang="en-US" sz="1600" kern="1200" dirty="0" smtClean="0">
              <a:solidFill>
                <a:srgbClr val="0070CC"/>
              </a:solidFill>
              <a:latin typeface="Arial"/>
              <a:ea typeface="+mn-ea"/>
              <a:cs typeface="+mn-cs"/>
            </a:rPr>
            <a:t>Prepara</a:t>
          </a:r>
          <a:r>
            <a:rPr lang="ro-RO" sz="1600" kern="1200" dirty="0" smtClean="0">
              <a:solidFill>
                <a:srgbClr val="0070CC"/>
              </a:solidFill>
              <a:latin typeface="Arial"/>
              <a:ea typeface="+mn-ea"/>
              <a:cs typeface="+mn-cs"/>
            </a:rPr>
            <a:t>re</a:t>
          </a:r>
          <a:endParaRPr lang="en-CA" sz="1600" kern="1200" dirty="0">
            <a:solidFill>
              <a:srgbClr val="0070CC"/>
            </a:solidFill>
            <a:latin typeface="Arial"/>
            <a:ea typeface="+mn-ea"/>
            <a:cs typeface="+mn-cs"/>
          </a:endParaRPr>
        </a:p>
      </dsp:txBody>
      <dsp:txXfrm>
        <a:off x="2512556" y="1657361"/>
        <a:ext cx="1219643" cy="1657361"/>
      </dsp:txXfrm>
    </dsp:sp>
    <dsp:sp modelId="{B7A0D48A-6772-4EE2-A44A-F774B555D582}">
      <dsp:nvSpPr>
        <dsp:cNvPr id="0" name=""/>
        <dsp:cNvSpPr/>
      </dsp:nvSpPr>
      <dsp:spPr>
        <a:xfrm>
          <a:off x="2549146" y="248604"/>
          <a:ext cx="1146464" cy="1379753"/>
        </a:xfrm>
        <a:prstGeom prst="ellipse">
          <a:avLst/>
        </a:prstGeom>
        <a:blipFill rotWithShape="0">
          <a:blip xmlns:r="http://schemas.openxmlformats.org/officeDocument/2006/relationships" r:embed="rId3" cstate="email">
            <a:extLst>
              <a:ext uri="{28A0092B-C50C-407E-A947-70E740481C1C}">
                <a14:useLocalDpi xmlns:a14="http://schemas.microsoft.com/office/drawing/2010/main"/>
              </a:ext>
            </a:extLst>
          </a:blip>
          <a:stretch>
            <a:fillRect/>
          </a:stretch>
        </a:blip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sp>
    <dsp:sp modelId="{4EAD35AA-28CB-47A1-A177-3DB84B5681F9}">
      <dsp:nvSpPr>
        <dsp:cNvPr id="0" name=""/>
        <dsp:cNvSpPr/>
      </dsp:nvSpPr>
      <dsp:spPr>
        <a:xfrm>
          <a:off x="3768789" y="0"/>
          <a:ext cx="1219643" cy="4143404"/>
        </a:xfrm>
        <a:prstGeom prst="roundRect">
          <a:avLst>
            <a:gd name="adj" fmla="val 10000"/>
          </a:avLst>
        </a:prstGeom>
        <a:solidFill>
          <a:srgbClr val="BBE0E3">
            <a:hueOff val="0"/>
            <a:satOff val="0"/>
            <a:lumOff val="0"/>
            <a:alphaOff val="0"/>
          </a:srgbClr>
        </a:solid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rtl="0">
            <a:lnSpc>
              <a:spcPct val="90000"/>
            </a:lnSpc>
            <a:spcBef>
              <a:spcPct val="0"/>
            </a:spcBef>
            <a:spcAft>
              <a:spcPct val="35000"/>
            </a:spcAft>
          </a:pPr>
          <a:r>
            <a:rPr lang="ro-RO" sz="1600" kern="1200" dirty="0" smtClean="0">
              <a:solidFill>
                <a:srgbClr val="0070CC"/>
              </a:solidFill>
              <a:latin typeface="Arial"/>
              <a:ea typeface="+mn-ea"/>
              <a:cs typeface="+mn-cs"/>
            </a:rPr>
            <a:t>Ambalare și Etichetare</a:t>
          </a:r>
          <a:endParaRPr lang="en-CA" sz="1600" kern="1200" dirty="0">
            <a:solidFill>
              <a:srgbClr val="0070CC"/>
            </a:solidFill>
            <a:latin typeface="Arial"/>
            <a:ea typeface="+mn-ea"/>
            <a:cs typeface="+mn-cs"/>
          </a:endParaRPr>
        </a:p>
      </dsp:txBody>
      <dsp:txXfrm>
        <a:off x="3768789" y="1657361"/>
        <a:ext cx="1219643" cy="1657361"/>
      </dsp:txXfrm>
    </dsp:sp>
    <dsp:sp modelId="{92DAB1F8-7745-439C-901F-D69F22839488}">
      <dsp:nvSpPr>
        <dsp:cNvPr id="0" name=""/>
        <dsp:cNvSpPr/>
      </dsp:nvSpPr>
      <dsp:spPr>
        <a:xfrm>
          <a:off x="3805378" y="248604"/>
          <a:ext cx="1146464" cy="1379753"/>
        </a:xfrm>
        <a:prstGeom prst="ellipse">
          <a:avLst/>
        </a:prstGeom>
        <a:blipFill rotWithShape="0">
          <a:blip xmlns:r="http://schemas.openxmlformats.org/officeDocument/2006/relationships" r:embed="rId4" cstate="email">
            <a:extLst>
              <a:ext uri="{28A0092B-C50C-407E-A947-70E740481C1C}">
                <a14:useLocalDpi xmlns:a14="http://schemas.microsoft.com/office/drawing/2010/main"/>
              </a:ext>
            </a:extLst>
          </a:blip>
          <a:stretch>
            <a:fillRect/>
          </a:stretch>
        </a:blip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sp>
    <dsp:sp modelId="{30C3AD7D-84B2-4ECF-AD17-1C11698BC0E0}">
      <dsp:nvSpPr>
        <dsp:cNvPr id="0" name=""/>
        <dsp:cNvSpPr/>
      </dsp:nvSpPr>
      <dsp:spPr>
        <a:xfrm>
          <a:off x="5025022" y="0"/>
          <a:ext cx="1219643" cy="4143404"/>
        </a:xfrm>
        <a:prstGeom prst="roundRect">
          <a:avLst>
            <a:gd name="adj" fmla="val 10000"/>
          </a:avLst>
        </a:prstGeom>
        <a:solidFill>
          <a:srgbClr val="BBE0E3">
            <a:hueOff val="0"/>
            <a:satOff val="0"/>
            <a:lumOff val="0"/>
            <a:alphaOff val="0"/>
          </a:srgbClr>
        </a:solid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rtl="0">
            <a:lnSpc>
              <a:spcPct val="90000"/>
            </a:lnSpc>
            <a:spcBef>
              <a:spcPct val="0"/>
            </a:spcBef>
            <a:spcAft>
              <a:spcPct val="35000"/>
            </a:spcAft>
          </a:pPr>
          <a:r>
            <a:rPr lang="ro-RO" sz="1600" kern="1200" dirty="0">
              <a:solidFill>
                <a:srgbClr val="0070CC"/>
              </a:solidFill>
              <a:latin typeface="Arial"/>
              <a:ea typeface="+mn-ea"/>
              <a:cs typeface="+mn-cs"/>
            </a:rPr>
            <a:t>Depozitare</a:t>
          </a:r>
          <a:endParaRPr lang="en-CA" sz="1600" kern="1200" dirty="0">
            <a:solidFill>
              <a:srgbClr val="0070CC"/>
            </a:solidFill>
            <a:latin typeface="Arial"/>
            <a:ea typeface="+mn-ea"/>
            <a:cs typeface="+mn-cs"/>
          </a:endParaRPr>
        </a:p>
      </dsp:txBody>
      <dsp:txXfrm>
        <a:off x="5025022" y="1657361"/>
        <a:ext cx="1219643" cy="1657361"/>
      </dsp:txXfrm>
    </dsp:sp>
    <dsp:sp modelId="{455C31A8-C546-42C3-B215-DD5CEB979333}">
      <dsp:nvSpPr>
        <dsp:cNvPr id="0" name=""/>
        <dsp:cNvSpPr/>
      </dsp:nvSpPr>
      <dsp:spPr>
        <a:xfrm>
          <a:off x="5061611" y="248604"/>
          <a:ext cx="1146464" cy="1379753"/>
        </a:xfrm>
        <a:prstGeom prst="ellipse">
          <a:avLst/>
        </a:prstGeom>
        <a:blipFill rotWithShape="0">
          <a:blip xmlns:r="http://schemas.openxmlformats.org/officeDocument/2006/relationships" r:embed="rId5" cstate="email">
            <a:extLst>
              <a:ext uri="{28A0092B-C50C-407E-A947-70E740481C1C}">
                <a14:useLocalDpi xmlns:a14="http://schemas.microsoft.com/office/drawing/2010/main"/>
              </a:ext>
            </a:extLst>
          </a:blip>
          <a:stretch>
            <a:fillRect/>
          </a:stretch>
        </a:blip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sp>
    <dsp:sp modelId="{30753733-39B9-4E4D-8298-4E021E6C40CA}">
      <dsp:nvSpPr>
        <dsp:cNvPr id="0" name=""/>
        <dsp:cNvSpPr/>
      </dsp:nvSpPr>
      <dsp:spPr>
        <a:xfrm>
          <a:off x="6281255" y="0"/>
          <a:ext cx="1219643" cy="4143404"/>
        </a:xfrm>
        <a:prstGeom prst="roundRect">
          <a:avLst>
            <a:gd name="adj" fmla="val 10000"/>
          </a:avLst>
        </a:prstGeom>
        <a:solidFill>
          <a:srgbClr val="BBE0E3">
            <a:hueOff val="0"/>
            <a:satOff val="0"/>
            <a:lumOff val="0"/>
            <a:alphaOff val="0"/>
          </a:srgbClr>
        </a:solid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rtl="0">
            <a:lnSpc>
              <a:spcPct val="90000"/>
            </a:lnSpc>
            <a:spcBef>
              <a:spcPct val="0"/>
            </a:spcBef>
            <a:spcAft>
              <a:spcPct val="35000"/>
            </a:spcAft>
          </a:pPr>
          <a:r>
            <a:rPr lang="en-US" sz="1600" kern="1200" dirty="0" smtClean="0">
              <a:solidFill>
                <a:srgbClr val="0070CC"/>
              </a:solidFill>
              <a:latin typeface="Arial"/>
              <a:ea typeface="+mn-ea"/>
              <a:cs typeface="+mn-cs"/>
            </a:rPr>
            <a:t>Distribu</a:t>
          </a:r>
          <a:r>
            <a:rPr lang="ro-RO" sz="1600" kern="1200" dirty="0" smtClean="0">
              <a:solidFill>
                <a:srgbClr val="0070CC"/>
              </a:solidFill>
              <a:latin typeface="Arial"/>
              <a:ea typeface="+mn-ea"/>
              <a:cs typeface="+mn-cs"/>
            </a:rPr>
            <a:t>ție</a:t>
          </a:r>
          <a:endParaRPr lang="en-CA" sz="1600" kern="1200" dirty="0">
            <a:solidFill>
              <a:srgbClr val="0070CC"/>
            </a:solidFill>
            <a:latin typeface="Arial"/>
            <a:ea typeface="+mn-ea"/>
            <a:cs typeface="+mn-cs"/>
          </a:endParaRPr>
        </a:p>
      </dsp:txBody>
      <dsp:txXfrm>
        <a:off x="6281255" y="1657361"/>
        <a:ext cx="1219643" cy="1657361"/>
      </dsp:txXfrm>
    </dsp:sp>
    <dsp:sp modelId="{8D34DF40-B8E6-40E9-83D1-3DC3728EE377}">
      <dsp:nvSpPr>
        <dsp:cNvPr id="0" name=""/>
        <dsp:cNvSpPr/>
      </dsp:nvSpPr>
      <dsp:spPr>
        <a:xfrm>
          <a:off x="6354525" y="398404"/>
          <a:ext cx="1146464" cy="1379753"/>
        </a:xfrm>
        <a:prstGeom prst="ellipse">
          <a:avLst/>
        </a:prstGeom>
        <a:blipFill rotWithShape="0">
          <a:blip xmlns:r="http://schemas.openxmlformats.org/officeDocument/2006/relationships" r:embed="rId1" cstate="email">
            <a:extLst>
              <a:ext uri="{28A0092B-C50C-407E-A947-70E740481C1C}">
                <a14:useLocalDpi xmlns:a14="http://schemas.microsoft.com/office/drawing/2010/main"/>
              </a:ext>
            </a:extLst>
          </a:blip>
          <a:stretch>
            <a:fillRect/>
          </a:stretch>
        </a:blip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sp>
    <dsp:sp modelId="{225C1A41-BC1B-49BB-9EBD-DE6B5D0C79E2}">
      <dsp:nvSpPr>
        <dsp:cNvPr id="0" name=""/>
        <dsp:cNvSpPr/>
      </dsp:nvSpPr>
      <dsp:spPr>
        <a:xfrm>
          <a:off x="386922" y="3346594"/>
          <a:ext cx="6900910" cy="621510"/>
        </a:xfrm>
        <a:prstGeom prst="rightArrow">
          <a:avLst/>
        </a:prstGeom>
        <a:solidFill>
          <a:srgbClr val="0070C0"/>
        </a:solid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List7#1">
  <dgm:title val=""/>
  <dgm:desc val=""/>
  <dgm:catLst>
    <dgm:cat type="list" pri="12000"/>
    <dgm:cat type="process" pri="20000"/>
    <dgm:cat type="relationship" pri="14000"/>
    <dgm:cat type="convert" pri="8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8850"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200">
                <a:latin typeface="Arial" pitchFamily="34" charset="0"/>
              </a:defRPr>
            </a:lvl1pPr>
          </a:lstStyle>
          <a:p>
            <a:pPr>
              <a:defRPr/>
            </a:pPr>
            <a:endParaRPr lang="en-US"/>
          </a:p>
        </p:txBody>
      </p:sp>
      <p:sp>
        <p:nvSpPr>
          <p:cNvPr id="78851" name="Rectangle 3"/>
          <p:cNvSpPr>
            <a:spLocks noGrp="1" noChangeArrowheads="1"/>
          </p:cNvSpPr>
          <p:nvPr>
            <p:ph type="dt" sz="quarter"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200">
                <a:latin typeface="Arial" pitchFamily="34" charset="0"/>
              </a:defRPr>
            </a:lvl1pPr>
          </a:lstStyle>
          <a:p>
            <a:pPr>
              <a:defRPr/>
            </a:pPr>
            <a:fld id="{FC1B4807-FA24-45D0-A9C1-CDF4F9E02A3E}" type="datetimeFigureOut">
              <a:rPr lang="en-US"/>
              <a:pPr>
                <a:defRPr/>
              </a:pPr>
              <a:t>4/8/2014</a:t>
            </a:fld>
            <a:endParaRPr lang="en-US"/>
          </a:p>
        </p:txBody>
      </p:sp>
      <p:sp>
        <p:nvSpPr>
          <p:cNvPr id="78852" name="Rectangle 4"/>
          <p:cNvSpPr>
            <a:spLocks noGrp="1" noChangeArrowheads="1"/>
          </p:cNvSpPr>
          <p:nvPr>
            <p:ph type="ftr" sz="quarter" idx="2"/>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defRPr sz="1200">
                <a:latin typeface="Arial" pitchFamily="34" charset="0"/>
              </a:defRPr>
            </a:lvl1pPr>
          </a:lstStyle>
          <a:p>
            <a:pPr>
              <a:defRPr/>
            </a:pPr>
            <a:endParaRPr lang="en-US"/>
          </a:p>
        </p:txBody>
      </p:sp>
      <p:sp>
        <p:nvSpPr>
          <p:cNvPr id="78853" name="Rectangle 5"/>
          <p:cNvSpPr>
            <a:spLocks noGrp="1" noChangeArrowheads="1"/>
          </p:cNvSpPr>
          <p:nvPr>
            <p:ph type="sldNum" sz="quarter" idx="3"/>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sz="1200"/>
            </a:lvl1pPr>
          </a:lstStyle>
          <a:p>
            <a:fld id="{FB3887D4-B56D-44B0-BDC5-5256DD45079B}" type="slidenum">
              <a:rPr lang="en-US" altLang="en-US"/>
              <a:pPr/>
              <a:t>‹#›</a:t>
            </a:fld>
            <a:endParaRPr lang="en-US" altLang="en-US"/>
          </a:p>
        </p:txBody>
      </p:sp>
    </p:spTree>
    <p:extLst>
      <p:ext uri="{BB962C8B-B14F-4D97-AF65-F5344CB8AC3E}">
        <p14:creationId xmlns:p14="http://schemas.microsoft.com/office/powerpoint/2010/main" val="25707260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200">
                <a:latin typeface="Arial" pitchFamily="34" charset="0"/>
              </a:defRPr>
            </a:lvl1pPr>
          </a:lstStyle>
          <a:p>
            <a:pPr>
              <a:defRPr/>
            </a:pPr>
            <a:endParaRPr lang="en-US"/>
          </a:p>
        </p:txBody>
      </p:sp>
      <p:sp>
        <p:nvSpPr>
          <p:cNvPr id="79875" name="Rectangle 3"/>
          <p:cNvSpPr>
            <a:spLocks noGrp="1" noChangeArrowheads="1"/>
          </p:cNvSpPr>
          <p:nvPr>
            <p:ph type="dt"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200">
                <a:latin typeface="Arial" pitchFamily="34" charset="0"/>
              </a:defRPr>
            </a:lvl1pPr>
          </a:lstStyle>
          <a:p>
            <a:pPr>
              <a:defRPr/>
            </a:pPr>
            <a:fld id="{62DCE3E7-A9D7-4A09-945D-67FE3F4D553D}" type="datetimeFigureOut">
              <a:rPr lang="en-US"/>
              <a:pPr>
                <a:defRPr/>
              </a:pPr>
              <a:t>4/8/2014</a:t>
            </a:fld>
            <a:endParaRPr lang="en-US"/>
          </a:p>
        </p:txBody>
      </p:sp>
      <p:sp>
        <p:nvSpPr>
          <p:cNvPr id="59396"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7"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79878" name="Rectangle 6"/>
          <p:cNvSpPr>
            <a:spLocks noGrp="1" noChangeArrowheads="1"/>
          </p:cNvSpPr>
          <p:nvPr>
            <p:ph type="ftr" sz="quarter" idx="4"/>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defRPr sz="1200">
                <a:latin typeface="Arial" pitchFamily="34" charset="0"/>
              </a:defRPr>
            </a:lvl1pPr>
          </a:lstStyle>
          <a:p>
            <a:pPr>
              <a:defRPr/>
            </a:pPr>
            <a:endParaRPr lang="en-US"/>
          </a:p>
        </p:txBody>
      </p:sp>
      <p:sp>
        <p:nvSpPr>
          <p:cNvPr id="79879" name="Rectangle 7"/>
          <p:cNvSpPr>
            <a:spLocks noGrp="1" noChangeArrowheads="1"/>
          </p:cNvSpPr>
          <p:nvPr>
            <p:ph type="sldNum" sz="quarter" idx="5"/>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sz="1200"/>
            </a:lvl1pPr>
          </a:lstStyle>
          <a:p>
            <a:fld id="{A538ADE4-E5D5-43D2-B2FC-0E63183DE879}" type="slidenum">
              <a:rPr lang="en-US" altLang="en-US"/>
              <a:pPr/>
              <a:t>‹#›</a:t>
            </a:fld>
            <a:endParaRPr lang="en-US" altLang="en-US"/>
          </a:p>
        </p:txBody>
      </p:sp>
    </p:spTree>
    <p:extLst>
      <p:ext uri="{BB962C8B-B14F-4D97-AF65-F5344CB8AC3E}">
        <p14:creationId xmlns:p14="http://schemas.microsoft.com/office/powerpoint/2010/main" val="225824677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Rot="1" noChangeArrowheads="1" noTextEdit="1"/>
          </p:cNvSpPr>
          <p:nvPr>
            <p:ph type="sldImg"/>
          </p:nvPr>
        </p:nvSpPr>
        <p:spPr>
          <a:ln/>
        </p:spPr>
      </p:sp>
      <p:sp>
        <p:nvSpPr>
          <p:cNvPr id="6041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ru-RU" smtClean="0"/>
          </a:p>
        </p:txBody>
      </p:sp>
    </p:spTree>
    <p:extLst>
      <p:ext uri="{BB962C8B-B14F-4D97-AF65-F5344CB8AC3E}">
        <p14:creationId xmlns:p14="http://schemas.microsoft.com/office/powerpoint/2010/main" val="30049726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Rot="1" noChangeArrowheads="1" noTextEdit="1"/>
          </p:cNvSpPr>
          <p:nvPr>
            <p:ph type="sldImg"/>
          </p:nvPr>
        </p:nvSpPr>
        <p:spPr>
          <a:ln/>
        </p:spPr>
      </p:sp>
      <p:sp>
        <p:nvSpPr>
          <p:cNvPr id="6963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ru-RU" smtClean="0"/>
          </a:p>
        </p:txBody>
      </p:sp>
    </p:spTree>
    <p:extLst>
      <p:ext uri="{BB962C8B-B14F-4D97-AF65-F5344CB8AC3E}">
        <p14:creationId xmlns:p14="http://schemas.microsoft.com/office/powerpoint/2010/main" val="33938549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Rot="1" noChangeArrowheads="1" noTextEdit="1"/>
          </p:cNvSpPr>
          <p:nvPr>
            <p:ph type="sldImg"/>
          </p:nvPr>
        </p:nvSpPr>
        <p:spPr>
          <a:ln/>
        </p:spPr>
      </p:sp>
      <p:sp>
        <p:nvSpPr>
          <p:cNvPr id="7065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ru-RU" smtClean="0"/>
          </a:p>
        </p:txBody>
      </p:sp>
    </p:spTree>
    <p:extLst>
      <p:ext uri="{BB962C8B-B14F-4D97-AF65-F5344CB8AC3E}">
        <p14:creationId xmlns:p14="http://schemas.microsoft.com/office/powerpoint/2010/main" val="24993518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Rot="1" noChangeArrowheads="1" noTextEdit="1"/>
          </p:cNvSpPr>
          <p:nvPr>
            <p:ph type="sldImg"/>
          </p:nvPr>
        </p:nvSpPr>
        <p:spPr>
          <a:ln/>
        </p:spPr>
      </p:sp>
      <p:sp>
        <p:nvSpPr>
          <p:cNvPr id="7168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ru-RU" smtClean="0"/>
          </a:p>
        </p:txBody>
      </p:sp>
    </p:spTree>
    <p:extLst>
      <p:ext uri="{BB962C8B-B14F-4D97-AF65-F5344CB8AC3E}">
        <p14:creationId xmlns:p14="http://schemas.microsoft.com/office/powerpoint/2010/main" val="14175678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Rot="1" noChangeArrowheads="1" noTextEdit="1"/>
          </p:cNvSpPr>
          <p:nvPr>
            <p:ph type="sldImg"/>
          </p:nvPr>
        </p:nvSpPr>
        <p:spPr>
          <a:ln/>
        </p:spPr>
      </p:sp>
      <p:sp>
        <p:nvSpPr>
          <p:cNvPr id="7270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ru-RU" smtClean="0"/>
          </a:p>
        </p:txBody>
      </p:sp>
    </p:spTree>
    <p:extLst>
      <p:ext uri="{BB962C8B-B14F-4D97-AF65-F5344CB8AC3E}">
        <p14:creationId xmlns:p14="http://schemas.microsoft.com/office/powerpoint/2010/main" val="27086627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Rot="1" noChangeArrowheads="1" noTextEdit="1"/>
          </p:cNvSpPr>
          <p:nvPr>
            <p:ph type="sldImg"/>
          </p:nvPr>
        </p:nvSpPr>
        <p:spPr>
          <a:ln/>
        </p:spPr>
      </p:sp>
      <p:sp>
        <p:nvSpPr>
          <p:cNvPr id="7373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ru-RU" smtClean="0"/>
          </a:p>
        </p:txBody>
      </p:sp>
    </p:spTree>
    <p:extLst>
      <p:ext uri="{BB962C8B-B14F-4D97-AF65-F5344CB8AC3E}">
        <p14:creationId xmlns:p14="http://schemas.microsoft.com/office/powerpoint/2010/main" val="36443469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Rot="1" noChangeArrowheads="1" noTextEdit="1"/>
          </p:cNvSpPr>
          <p:nvPr>
            <p:ph type="sldImg"/>
          </p:nvPr>
        </p:nvSpPr>
        <p:spPr>
          <a:ln/>
        </p:spPr>
      </p:sp>
      <p:sp>
        <p:nvSpPr>
          <p:cNvPr id="7475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ru-RU" smtClean="0"/>
          </a:p>
        </p:txBody>
      </p:sp>
    </p:spTree>
    <p:extLst>
      <p:ext uri="{BB962C8B-B14F-4D97-AF65-F5344CB8AC3E}">
        <p14:creationId xmlns:p14="http://schemas.microsoft.com/office/powerpoint/2010/main" val="17835546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Rot="1" noChangeArrowheads="1" noTextEdit="1"/>
          </p:cNvSpPr>
          <p:nvPr>
            <p:ph type="sldImg"/>
          </p:nvPr>
        </p:nvSpPr>
        <p:spPr>
          <a:ln/>
        </p:spPr>
      </p:sp>
      <p:sp>
        <p:nvSpPr>
          <p:cNvPr id="7577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ru-RU" smtClean="0"/>
          </a:p>
        </p:txBody>
      </p:sp>
    </p:spTree>
    <p:extLst>
      <p:ext uri="{BB962C8B-B14F-4D97-AF65-F5344CB8AC3E}">
        <p14:creationId xmlns:p14="http://schemas.microsoft.com/office/powerpoint/2010/main" val="16328781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Rot="1" noChangeArrowheads="1" noTextEdit="1"/>
          </p:cNvSpPr>
          <p:nvPr>
            <p:ph type="sldImg"/>
          </p:nvPr>
        </p:nvSpPr>
        <p:spPr>
          <a:ln/>
        </p:spPr>
      </p:sp>
      <p:sp>
        <p:nvSpPr>
          <p:cNvPr id="7680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ru-RU" smtClean="0"/>
          </a:p>
        </p:txBody>
      </p:sp>
    </p:spTree>
    <p:extLst>
      <p:ext uri="{BB962C8B-B14F-4D97-AF65-F5344CB8AC3E}">
        <p14:creationId xmlns:p14="http://schemas.microsoft.com/office/powerpoint/2010/main" val="13369134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Rot="1" noChangeArrowheads="1" noTextEdit="1"/>
          </p:cNvSpPr>
          <p:nvPr>
            <p:ph type="sldImg"/>
          </p:nvPr>
        </p:nvSpPr>
        <p:spPr>
          <a:ln/>
        </p:spPr>
      </p:sp>
      <p:sp>
        <p:nvSpPr>
          <p:cNvPr id="7782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ru-RU" smtClean="0"/>
          </a:p>
        </p:txBody>
      </p:sp>
    </p:spTree>
    <p:extLst>
      <p:ext uri="{BB962C8B-B14F-4D97-AF65-F5344CB8AC3E}">
        <p14:creationId xmlns:p14="http://schemas.microsoft.com/office/powerpoint/2010/main" val="306783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Rot="1" noChangeArrowheads="1" noTextEdit="1"/>
          </p:cNvSpPr>
          <p:nvPr>
            <p:ph type="sldImg"/>
          </p:nvPr>
        </p:nvSpPr>
        <p:spPr>
          <a:ln/>
        </p:spPr>
      </p:sp>
      <p:sp>
        <p:nvSpPr>
          <p:cNvPr id="7885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ru-RU" smtClean="0"/>
          </a:p>
        </p:txBody>
      </p:sp>
    </p:spTree>
    <p:extLst>
      <p:ext uri="{BB962C8B-B14F-4D97-AF65-F5344CB8AC3E}">
        <p14:creationId xmlns:p14="http://schemas.microsoft.com/office/powerpoint/2010/main" val="19078710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Rot="1" noChangeArrowheads="1" noTextEdit="1"/>
          </p:cNvSpPr>
          <p:nvPr>
            <p:ph type="sldImg"/>
          </p:nvPr>
        </p:nvSpPr>
        <p:spPr>
          <a:ln/>
        </p:spPr>
      </p:sp>
      <p:sp>
        <p:nvSpPr>
          <p:cNvPr id="6144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ru-RU" smtClean="0"/>
          </a:p>
        </p:txBody>
      </p:sp>
    </p:spTree>
    <p:extLst>
      <p:ext uri="{BB962C8B-B14F-4D97-AF65-F5344CB8AC3E}">
        <p14:creationId xmlns:p14="http://schemas.microsoft.com/office/powerpoint/2010/main" val="15429613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Rot="1" noChangeArrowheads="1" noTextEdit="1"/>
          </p:cNvSpPr>
          <p:nvPr>
            <p:ph type="sldImg"/>
          </p:nvPr>
        </p:nvSpPr>
        <p:spPr>
          <a:ln/>
        </p:spPr>
      </p:sp>
      <p:sp>
        <p:nvSpPr>
          <p:cNvPr id="7987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ru-RU" smtClean="0"/>
          </a:p>
        </p:txBody>
      </p:sp>
    </p:spTree>
    <p:extLst>
      <p:ext uri="{BB962C8B-B14F-4D97-AF65-F5344CB8AC3E}">
        <p14:creationId xmlns:p14="http://schemas.microsoft.com/office/powerpoint/2010/main" val="3204245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Rot="1" noChangeArrowheads="1" noTextEdit="1"/>
          </p:cNvSpPr>
          <p:nvPr>
            <p:ph type="sldImg"/>
          </p:nvPr>
        </p:nvSpPr>
        <p:spPr>
          <a:ln/>
        </p:spPr>
      </p:sp>
      <p:sp>
        <p:nvSpPr>
          <p:cNvPr id="8089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ru-RU" smtClean="0"/>
          </a:p>
        </p:txBody>
      </p:sp>
    </p:spTree>
    <p:extLst>
      <p:ext uri="{BB962C8B-B14F-4D97-AF65-F5344CB8AC3E}">
        <p14:creationId xmlns:p14="http://schemas.microsoft.com/office/powerpoint/2010/main" val="35351554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Rot="1" noChangeArrowheads="1" noTextEdit="1"/>
          </p:cNvSpPr>
          <p:nvPr>
            <p:ph type="sldImg"/>
          </p:nvPr>
        </p:nvSpPr>
        <p:spPr>
          <a:ln/>
        </p:spPr>
      </p:sp>
      <p:sp>
        <p:nvSpPr>
          <p:cNvPr id="8192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ru-RU" smtClean="0"/>
          </a:p>
        </p:txBody>
      </p:sp>
    </p:spTree>
    <p:extLst>
      <p:ext uri="{BB962C8B-B14F-4D97-AF65-F5344CB8AC3E}">
        <p14:creationId xmlns:p14="http://schemas.microsoft.com/office/powerpoint/2010/main" val="30894582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Rot="1" noChangeArrowheads="1" noTextEdit="1"/>
          </p:cNvSpPr>
          <p:nvPr>
            <p:ph type="sldImg"/>
          </p:nvPr>
        </p:nvSpPr>
        <p:spPr>
          <a:ln/>
        </p:spPr>
      </p:sp>
      <p:sp>
        <p:nvSpPr>
          <p:cNvPr id="8294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ru-RU" smtClean="0"/>
          </a:p>
        </p:txBody>
      </p:sp>
    </p:spTree>
    <p:extLst>
      <p:ext uri="{BB962C8B-B14F-4D97-AF65-F5344CB8AC3E}">
        <p14:creationId xmlns:p14="http://schemas.microsoft.com/office/powerpoint/2010/main" val="17754057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Rot="1" noChangeArrowheads="1" noTextEdit="1"/>
          </p:cNvSpPr>
          <p:nvPr>
            <p:ph type="sldImg"/>
          </p:nvPr>
        </p:nvSpPr>
        <p:spPr>
          <a:ln/>
        </p:spPr>
      </p:sp>
      <p:sp>
        <p:nvSpPr>
          <p:cNvPr id="8397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ru-RU" smtClean="0"/>
          </a:p>
        </p:txBody>
      </p:sp>
    </p:spTree>
    <p:extLst>
      <p:ext uri="{BB962C8B-B14F-4D97-AF65-F5344CB8AC3E}">
        <p14:creationId xmlns:p14="http://schemas.microsoft.com/office/powerpoint/2010/main" val="22128419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Rot="1" noChangeArrowheads="1" noTextEdit="1"/>
          </p:cNvSpPr>
          <p:nvPr>
            <p:ph type="sldImg"/>
          </p:nvPr>
        </p:nvSpPr>
        <p:spPr>
          <a:ln/>
        </p:spPr>
      </p:sp>
      <p:sp>
        <p:nvSpPr>
          <p:cNvPr id="8499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eaLnBrk="1" hangingPunct="1">
              <a:lnSpc>
                <a:spcPct val="80000"/>
              </a:lnSpc>
            </a:pPr>
            <a:r>
              <a:rPr lang="ro-RO" altLang="ru-RU" smtClean="0">
                <a:solidFill>
                  <a:srgbClr val="FFFF00"/>
                </a:solidFill>
              </a:rPr>
              <a:t>Chiar dacă  acest arbore decizional este folositor pentru a explica logic şi în profunzime necesitatea determinării PCC, el nu este specific tuturor operaţiilor din industria alimentară (de ex. Abatorizare ) de aceea este recomandat să fie modificat în anumite cazuri apelînduse la experienţa profesională.</a:t>
            </a:r>
            <a:r>
              <a:rPr lang="en-US" altLang="ru-RU" smtClean="0">
                <a:solidFill>
                  <a:srgbClr val="FFFF00"/>
                </a:solidFill>
              </a:rPr>
              <a:t> ( schema de evaluare FMEA )</a:t>
            </a:r>
          </a:p>
          <a:p>
            <a:pPr algn="just" eaLnBrk="1" hangingPunct="1">
              <a:lnSpc>
                <a:spcPct val="80000"/>
              </a:lnSpc>
            </a:pPr>
            <a:endParaRPr lang="en-US" altLang="ru-RU" smtClean="0">
              <a:solidFill>
                <a:srgbClr val="FFFF00"/>
              </a:solidFill>
            </a:endParaRPr>
          </a:p>
          <a:p>
            <a:pPr algn="just" eaLnBrk="1" hangingPunct="1">
              <a:lnSpc>
                <a:spcPct val="80000"/>
              </a:lnSpc>
            </a:pPr>
            <a:r>
              <a:rPr lang="en-US" altLang="ru-RU" smtClean="0"/>
              <a:t>FMEA - Failure Mode and Effects Analysis: reprezintă o metodă de asigurare a calităţii puternică şi simplă care poate ajuta la identificarea şi combaterea punctelor slabe într-un proiect, încă din faza de concepere a produsului  şi / sau a procesului.</a:t>
            </a:r>
            <a:r>
              <a:rPr lang="en-US" altLang="ru-RU" sz="1600" smtClean="0"/>
              <a:t> </a:t>
            </a:r>
            <a:endParaRPr lang="ro-RO" altLang="ru-RU" sz="1600" smtClean="0"/>
          </a:p>
          <a:p>
            <a:pPr eaLnBrk="1" hangingPunct="1"/>
            <a:endParaRPr lang="en-US" altLang="ru-RU" smtClean="0"/>
          </a:p>
        </p:txBody>
      </p:sp>
    </p:spTree>
    <p:extLst>
      <p:ext uri="{BB962C8B-B14F-4D97-AF65-F5344CB8AC3E}">
        <p14:creationId xmlns:p14="http://schemas.microsoft.com/office/powerpoint/2010/main" val="6415362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Rot="1" noChangeArrowheads="1" noTextEdit="1"/>
          </p:cNvSpPr>
          <p:nvPr>
            <p:ph type="sldImg"/>
          </p:nvPr>
        </p:nvSpPr>
        <p:spPr>
          <a:ln/>
        </p:spPr>
      </p:sp>
      <p:sp>
        <p:nvSpPr>
          <p:cNvPr id="8601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ru-RU" smtClean="0"/>
          </a:p>
        </p:txBody>
      </p:sp>
    </p:spTree>
    <p:extLst>
      <p:ext uri="{BB962C8B-B14F-4D97-AF65-F5344CB8AC3E}">
        <p14:creationId xmlns:p14="http://schemas.microsoft.com/office/powerpoint/2010/main" val="4358178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a:ln/>
        </p:spPr>
      </p:sp>
      <p:sp>
        <p:nvSpPr>
          <p:cNvPr id="8704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ru-RU" smtClean="0"/>
              <a:t>Întrebarea 1 ar trebui să fie interpretat ca o solicitare dacă  operatorul ar putea utiliza o măsură de control la această operaţie sau oriunde altundeva pentru a controla pericol identificat.</a:t>
            </a:r>
            <a:endParaRPr lang="en-US" altLang="ru-RU" smtClean="0"/>
          </a:p>
        </p:txBody>
      </p:sp>
      <p:sp>
        <p:nvSpPr>
          <p:cNvPr id="8704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2C031D44-F673-4AE7-A903-FCAA15977A6D}" type="slidenum">
              <a:rPr lang="en-US" altLang="ru-RU">
                <a:latin typeface="Arial" panose="020B0604020202020204" pitchFamily="34" charset="0"/>
              </a:rPr>
              <a:pPr eaLnBrk="1" hangingPunct="1">
                <a:spcBef>
                  <a:spcPct val="0"/>
                </a:spcBef>
              </a:pPr>
              <a:t>29</a:t>
            </a:fld>
            <a:endParaRPr lang="en-US" altLang="ru-RU">
              <a:latin typeface="Arial" panose="020B0604020202020204" pitchFamily="34" charset="0"/>
            </a:endParaRPr>
          </a:p>
        </p:txBody>
      </p:sp>
    </p:spTree>
    <p:extLst>
      <p:ext uri="{BB962C8B-B14F-4D97-AF65-F5344CB8AC3E}">
        <p14:creationId xmlns:p14="http://schemas.microsoft.com/office/powerpoint/2010/main" val="26575903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Rot="1" noChangeArrowheads="1" noTextEdit="1"/>
          </p:cNvSpPr>
          <p:nvPr>
            <p:ph type="sldImg"/>
          </p:nvPr>
        </p:nvSpPr>
        <p:spPr>
          <a:ln/>
        </p:spPr>
      </p:sp>
      <p:sp>
        <p:nvSpPr>
          <p:cNvPr id="8806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ru-RU" smtClean="0"/>
          </a:p>
        </p:txBody>
      </p:sp>
    </p:spTree>
    <p:extLst>
      <p:ext uri="{BB962C8B-B14F-4D97-AF65-F5344CB8AC3E}">
        <p14:creationId xmlns:p14="http://schemas.microsoft.com/office/powerpoint/2010/main" val="9028753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a:ln/>
        </p:spPr>
      </p:sp>
      <p:sp>
        <p:nvSpPr>
          <p:cNvPr id="89091"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ro-RO" altLang="ru-RU" smtClean="0"/>
              <a:t>Se poate alege să se opereze un PCC la o limită mai conservatoare decât limita critică. Astfel de limite de operare pot fi selectate din diverse motive:</a:t>
            </a:r>
            <a:br>
              <a:rPr lang="ro-RO" altLang="ru-RU" smtClean="0"/>
            </a:br>
            <a:r>
              <a:rPr lang="ro-RO" altLang="ru-RU" smtClean="0"/>
              <a:t>• Din motive de calitate, de exemplu temperaturi mai mari de gătit pentru dezvoltarea aromei sau textura produsului</a:t>
            </a:r>
            <a:br>
              <a:rPr lang="ro-RO" altLang="ru-RU" smtClean="0"/>
            </a:br>
            <a:r>
              <a:rPr lang="ro-RO" altLang="ru-RU" smtClean="0"/>
              <a:t>• Pentru a evita depăşirea limitei critice, de exemplu folosind o temperatura de gătit mai mare decât limita critică ca un punct de alarmă ,pentru a avertiza operatorul ca temperatura se apropie de limita critică şi este nevoie de masuri</a:t>
            </a:r>
            <a:br>
              <a:rPr lang="ro-RO" altLang="ru-RU" smtClean="0"/>
            </a:br>
            <a:r>
              <a:rPr lang="ro-RO" altLang="ru-RU" smtClean="0"/>
              <a:t>• Pentru a tine cont de variabilitatea normală, de exemplu C stabilita la un aragaz/cuptor este variabila cu +/- 2 ° C  peste limita critică </a:t>
            </a:r>
            <a:endParaRPr lang="en-US" altLang="ru-RU" smtClean="0"/>
          </a:p>
        </p:txBody>
      </p:sp>
      <p:sp>
        <p:nvSpPr>
          <p:cNvPr id="89092"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7E89958A-8995-4337-968D-FFA2D10809FA}" type="slidenum">
              <a:rPr lang="en-US" altLang="ru-RU">
                <a:latin typeface="Arial" panose="020B0604020202020204" pitchFamily="34" charset="0"/>
              </a:rPr>
              <a:pPr eaLnBrk="1" hangingPunct="1">
                <a:spcBef>
                  <a:spcPct val="0"/>
                </a:spcBef>
              </a:pPr>
              <a:t>35</a:t>
            </a:fld>
            <a:endParaRPr lang="en-US" altLang="ru-RU">
              <a:latin typeface="Arial" panose="020B0604020202020204" pitchFamily="34" charset="0"/>
            </a:endParaRPr>
          </a:p>
        </p:txBody>
      </p:sp>
    </p:spTree>
    <p:extLst>
      <p:ext uri="{BB962C8B-B14F-4D97-AF65-F5344CB8AC3E}">
        <p14:creationId xmlns:p14="http://schemas.microsoft.com/office/powerpoint/2010/main" val="5924701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Rot="1" noChangeArrowheads="1" noTextEdit="1"/>
          </p:cNvSpPr>
          <p:nvPr>
            <p:ph type="sldImg"/>
          </p:nvPr>
        </p:nvSpPr>
        <p:spPr>
          <a:ln/>
        </p:spPr>
      </p:sp>
      <p:sp>
        <p:nvSpPr>
          <p:cNvPr id="6246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ru-RU" smtClean="0"/>
          </a:p>
        </p:txBody>
      </p:sp>
    </p:spTree>
    <p:extLst>
      <p:ext uri="{BB962C8B-B14F-4D97-AF65-F5344CB8AC3E}">
        <p14:creationId xmlns:p14="http://schemas.microsoft.com/office/powerpoint/2010/main" val="34438535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Rot="1" noChangeArrowheads="1" noTextEdit="1"/>
          </p:cNvSpPr>
          <p:nvPr>
            <p:ph type="sldImg"/>
          </p:nvPr>
        </p:nvSpPr>
        <p:spPr>
          <a:ln/>
        </p:spPr>
      </p:sp>
      <p:sp>
        <p:nvSpPr>
          <p:cNvPr id="9011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ru-RU" smtClean="0"/>
          </a:p>
        </p:txBody>
      </p:sp>
    </p:spTree>
    <p:extLst>
      <p:ext uri="{BB962C8B-B14F-4D97-AF65-F5344CB8AC3E}">
        <p14:creationId xmlns:p14="http://schemas.microsoft.com/office/powerpoint/2010/main" val="375238191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Rot="1" noChangeArrowheads="1" noTextEdit="1"/>
          </p:cNvSpPr>
          <p:nvPr>
            <p:ph type="sldImg"/>
          </p:nvPr>
        </p:nvSpPr>
        <p:spPr>
          <a:ln/>
        </p:spPr>
      </p:sp>
      <p:sp>
        <p:nvSpPr>
          <p:cNvPr id="9113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ru-RU" smtClean="0"/>
          </a:p>
        </p:txBody>
      </p:sp>
    </p:spTree>
    <p:extLst>
      <p:ext uri="{BB962C8B-B14F-4D97-AF65-F5344CB8AC3E}">
        <p14:creationId xmlns:p14="http://schemas.microsoft.com/office/powerpoint/2010/main" val="16017725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Rot="1" noChangeArrowheads="1" noTextEdit="1"/>
          </p:cNvSpPr>
          <p:nvPr>
            <p:ph type="sldImg"/>
          </p:nvPr>
        </p:nvSpPr>
        <p:spPr>
          <a:ln/>
        </p:spPr>
      </p:sp>
      <p:sp>
        <p:nvSpPr>
          <p:cNvPr id="6349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ru-RU" smtClean="0"/>
          </a:p>
        </p:txBody>
      </p:sp>
    </p:spTree>
    <p:extLst>
      <p:ext uri="{BB962C8B-B14F-4D97-AF65-F5344CB8AC3E}">
        <p14:creationId xmlns:p14="http://schemas.microsoft.com/office/powerpoint/2010/main" val="32788875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Rot="1" noChangeArrowheads="1" noTextEdit="1"/>
          </p:cNvSpPr>
          <p:nvPr>
            <p:ph type="sldImg"/>
          </p:nvPr>
        </p:nvSpPr>
        <p:spPr>
          <a:ln/>
        </p:spPr>
      </p:sp>
      <p:sp>
        <p:nvSpPr>
          <p:cNvPr id="6451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ru-RU" smtClean="0"/>
          </a:p>
        </p:txBody>
      </p:sp>
    </p:spTree>
    <p:extLst>
      <p:ext uri="{BB962C8B-B14F-4D97-AF65-F5344CB8AC3E}">
        <p14:creationId xmlns:p14="http://schemas.microsoft.com/office/powerpoint/2010/main" val="33132262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Rot="1" noChangeArrowheads="1" noTextEdit="1"/>
          </p:cNvSpPr>
          <p:nvPr>
            <p:ph type="sldImg"/>
          </p:nvPr>
        </p:nvSpPr>
        <p:spPr>
          <a:ln/>
        </p:spPr>
      </p:sp>
      <p:sp>
        <p:nvSpPr>
          <p:cNvPr id="6553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ru-RU" smtClean="0"/>
          </a:p>
        </p:txBody>
      </p:sp>
    </p:spTree>
    <p:extLst>
      <p:ext uri="{BB962C8B-B14F-4D97-AF65-F5344CB8AC3E}">
        <p14:creationId xmlns:p14="http://schemas.microsoft.com/office/powerpoint/2010/main" val="16503034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Rot="1" noChangeArrowheads="1" noTextEdit="1"/>
          </p:cNvSpPr>
          <p:nvPr>
            <p:ph type="sldImg"/>
          </p:nvPr>
        </p:nvSpPr>
        <p:spPr>
          <a:ln/>
        </p:spPr>
      </p:sp>
      <p:sp>
        <p:nvSpPr>
          <p:cNvPr id="6656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ru-RU" smtClean="0"/>
          </a:p>
        </p:txBody>
      </p:sp>
    </p:spTree>
    <p:extLst>
      <p:ext uri="{BB962C8B-B14F-4D97-AF65-F5344CB8AC3E}">
        <p14:creationId xmlns:p14="http://schemas.microsoft.com/office/powerpoint/2010/main" val="5616667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Rot="1" noChangeArrowheads="1" noTextEdit="1"/>
          </p:cNvSpPr>
          <p:nvPr>
            <p:ph type="sldImg"/>
          </p:nvPr>
        </p:nvSpPr>
        <p:spPr>
          <a:ln/>
        </p:spPr>
      </p:sp>
      <p:sp>
        <p:nvSpPr>
          <p:cNvPr id="6758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ru-RU" smtClean="0"/>
          </a:p>
        </p:txBody>
      </p:sp>
    </p:spTree>
    <p:extLst>
      <p:ext uri="{BB962C8B-B14F-4D97-AF65-F5344CB8AC3E}">
        <p14:creationId xmlns:p14="http://schemas.microsoft.com/office/powerpoint/2010/main" val="28136638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Rot="1" noChangeArrowheads="1" noTextEdit="1"/>
          </p:cNvSpPr>
          <p:nvPr>
            <p:ph type="sldImg"/>
          </p:nvPr>
        </p:nvSpPr>
        <p:spPr>
          <a:ln/>
        </p:spPr>
      </p:sp>
      <p:sp>
        <p:nvSpPr>
          <p:cNvPr id="6861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ru-RU" smtClean="0"/>
          </a:p>
        </p:txBody>
      </p:sp>
    </p:spTree>
    <p:extLst>
      <p:ext uri="{BB962C8B-B14F-4D97-AF65-F5344CB8AC3E}">
        <p14:creationId xmlns:p14="http://schemas.microsoft.com/office/powerpoint/2010/main" val="24405976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Полилиния 10"/>
          <p:cNvSpPr>
            <a:spLocks/>
          </p:cNvSpPr>
          <p:nvPr/>
        </p:nvSpPr>
        <p:spPr bwMode="auto">
          <a:xfrm>
            <a:off x="0" y="4751388"/>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a:lstStyle/>
          <a:p>
            <a:pPr fontAlgn="auto">
              <a:spcBef>
                <a:spcPts val="0"/>
              </a:spcBef>
              <a:spcAft>
                <a:spcPts val="0"/>
              </a:spcAft>
              <a:defRPr/>
            </a:pPr>
            <a:endParaRPr lang="en-US">
              <a:latin typeface="+mn-lt"/>
            </a:endParaRPr>
          </a:p>
        </p:txBody>
      </p:sp>
      <p:sp>
        <p:nvSpPr>
          <p:cNvPr id="5" name="Полилиния 12"/>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a:lstStyle/>
          <a:p>
            <a:pPr fontAlgn="auto">
              <a:spcBef>
                <a:spcPts val="0"/>
              </a:spcBef>
              <a:spcAft>
                <a:spcPts val="0"/>
              </a:spcAft>
              <a:defRPr/>
            </a:pPr>
            <a:endParaRPr lang="en-US">
              <a:latin typeface="+mn-lt"/>
            </a:endParaRPr>
          </a:p>
        </p:txBody>
      </p:sp>
      <p:sp>
        <p:nvSpPr>
          <p:cNvPr id="9" name="Заголовок 8"/>
          <p:cNvSpPr>
            <a:spLocks noGrp="1"/>
          </p:cNvSpPr>
          <p:nvPr>
            <p:ph type="ctrTitle"/>
          </p:nvPr>
        </p:nvSpPr>
        <p:spPr>
          <a:xfrm>
            <a:off x="429064" y="3337560"/>
            <a:ext cx="6480048" cy="2301240"/>
          </a:xfrm>
        </p:spPr>
        <p:txBody>
          <a:bodyPr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lang="ru-RU" smtClean="0"/>
              <a:t>Образец заголовка</a:t>
            </a:r>
            <a:endParaRPr lang="en-US"/>
          </a:p>
        </p:txBody>
      </p:sp>
      <p:sp>
        <p:nvSpPr>
          <p:cNvPr id="17" name="Подзаголовок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6" name="Дата 29"/>
          <p:cNvSpPr>
            <a:spLocks noGrp="1"/>
          </p:cNvSpPr>
          <p:nvPr>
            <p:ph type="dt" sz="half" idx="10"/>
          </p:nvPr>
        </p:nvSpPr>
        <p:spPr/>
        <p:txBody>
          <a:bodyPr/>
          <a:lstStyle>
            <a:lvl1pPr>
              <a:defRPr/>
            </a:lvl1pPr>
          </a:lstStyle>
          <a:p>
            <a:pPr>
              <a:defRPr/>
            </a:pPr>
            <a:fld id="{17625525-FB74-4650-BA75-7A1E988AE8CD}" type="datetimeFigureOut">
              <a:rPr lang="ru-RU"/>
              <a:pPr>
                <a:defRPr/>
              </a:pPr>
              <a:t>08.04.2014</a:t>
            </a:fld>
            <a:endParaRPr lang="ru-RU"/>
          </a:p>
        </p:txBody>
      </p:sp>
      <p:sp>
        <p:nvSpPr>
          <p:cNvPr id="7" name="Нижний колонтитул 18"/>
          <p:cNvSpPr>
            <a:spLocks noGrp="1"/>
          </p:cNvSpPr>
          <p:nvPr>
            <p:ph type="ftr" sz="quarter" idx="11"/>
          </p:nvPr>
        </p:nvSpPr>
        <p:spPr/>
        <p:txBody>
          <a:bodyPr/>
          <a:lstStyle>
            <a:lvl1pPr>
              <a:defRPr/>
            </a:lvl1pPr>
          </a:lstStyle>
          <a:p>
            <a:pPr>
              <a:defRPr/>
            </a:pPr>
            <a:endParaRPr lang="ru-RU"/>
          </a:p>
        </p:txBody>
      </p:sp>
      <p:sp>
        <p:nvSpPr>
          <p:cNvPr id="8" name="Номер слайда 26"/>
          <p:cNvSpPr>
            <a:spLocks noGrp="1"/>
          </p:cNvSpPr>
          <p:nvPr>
            <p:ph type="sldNum" sz="quarter" idx="12"/>
          </p:nvPr>
        </p:nvSpPr>
        <p:spPr/>
        <p:txBody>
          <a:bodyPr/>
          <a:lstStyle>
            <a:lvl1pPr>
              <a:defRPr/>
            </a:lvl1pPr>
          </a:lstStyle>
          <a:p>
            <a:fld id="{33A2A204-B955-4C64-BA2F-C61806592182}" type="slidenum">
              <a:rPr lang="ru-RU" altLang="en-US"/>
              <a:pPr/>
              <a:t>‹#›</a:t>
            </a:fld>
            <a:endParaRPr lang="ru-RU" altLang="en-US"/>
          </a:p>
        </p:txBody>
      </p:sp>
    </p:spTree>
    <p:extLst>
      <p:ext uri="{BB962C8B-B14F-4D97-AF65-F5344CB8AC3E}">
        <p14:creationId xmlns:p14="http://schemas.microsoft.com/office/powerpoint/2010/main" val="2211357985"/>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fld id="{7BD2E64E-57F3-44FB-BAB2-489A874DB783}" type="datetimeFigureOut">
              <a:rPr lang="ru-RU"/>
              <a:pPr>
                <a:defRPr/>
              </a:pPr>
              <a:t>08.04.2014</a:t>
            </a:fld>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fld id="{132BD08D-A666-4963-A3EC-A4FA349DB7DB}" type="slidenum">
              <a:rPr lang="ru-RU" altLang="en-US"/>
              <a:pPr/>
              <a:t>‹#›</a:t>
            </a:fld>
            <a:endParaRPr lang="ru-RU" altLang="en-US"/>
          </a:p>
        </p:txBody>
      </p:sp>
    </p:spTree>
    <p:extLst>
      <p:ext uri="{BB962C8B-B14F-4D97-AF65-F5344CB8AC3E}">
        <p14:creationId xmlns:p14="http://schemas.microsoft.com/office/powerpoint/2010/main" val="41856138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fld id="{C90D4A11-35C8-430E-96FA-9C7DE4640C3A}" type="datetimeFigureOut">
              <a:rPr lang="ru-RU"/>
              <a:pPr>
                <a:defRPr/>
              </a:pPr>
              <a:t>08.04.2014</a:t>
            </a:fld>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fld id="{FD1D8B5C-B080-49DD-A65B-E2D125C7B7DE}" type="slidenum">
              <a:rPr lang="ru-RU" altLang="en-US"/>
              <a:pPr/>
              <a:t>‹#›</a:t>
            </a:fld>
            <a:endParaRPr lang="ru-RU" altLang="en-US"/>
          </a:p>
        </p:txBody>
      </p:sp>
    </p:spTree>
    <p:extLst>
      <p:ext uri="{BB962C8B-B14F-4D97-AF65-F5344CB8AC3E}">
        <p14:creationId xmlns:p14="http://schemas.microsoft.com/office/powerpoint/2010/main" val="11104617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lgn="l">
              <a:defRPr/>
            </a:lvl1pPr>
          </a:lstStyle>
          <a:p>
            <a:r>
              <a:rPr lang="ru-RU" smtClean="0"/>
              <a:t>Образец заголовка</a:t>
            </a:r>
            <a:endParaRPr lang="en-US"/>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fld id="{AF3DE7F8-D27F-46E2-BE62-1C0E62C0FD5F}" type="datetimeFigureOut">
              <a:rPr lang="ru-RU"/>
              <a:pPr>
                <a:defRPr/>
              </a:pPr>
              <a:t>08.04.2014</a:t>
            </a:fld>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fld id="{9075AC27-C0FF-4062-9AD4-0C67EBD92A0E}" type="slidenum">
              <a:rPr lang="ru-RU" altLang="en-US"/>
              <a:pPr/>
              <a:t>‹#›</a:t>
            </a:fld>
            <a:endParaRPr lang="ru-RU" altLang="en-US"/>
          </a:p>
        </p:txBody>
      </p:sp>
    </p:spTree>
    <p:extLst>
      <p:ext uri="{BB962C8B-B14F-4D97-AF65-F5344CB8AC3E}">
        <p14:creationId xmlns:p14="http://schemas.microsoft.com/office/powerpoint/2010/main" val="20494877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4" name="Полилиния 10"/>
          <p:cNvSpPr>
            <a:spLocks/>
          </p:cNvSpPr>
          <p:nvPr/>
        </p:nvSpPr>
        <p:spPr bwMode="auto">
          <a:xfrm>
            <a:off x="0" y="4751388"/>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a:lstStyle/>
          <a:p>
            <a:pPr fontAlgn="auto">
              <a:spcBef>
                <a:spcPts val="0"/>
              </a:spcBef>
              <a:spcAft>
                <a:spcPts val="0"/>
              </a:spcAft>
              <a:defRPr/>
            </a:pPr>
            <a:endParaRPr lang="en-US">
              <a:latin typeface="+mn-lt"/>
            </a:endParaRPr>
          </a:p>
        </p:txBody>
      </p:sp>
      <p:sp>
        <p:nvSpPr>
          <p:cNvPr id="5" name="Полилиния 12"/>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a:lstStyle/>
          <a:p>
            <a:pPr fontAlgn="auto">
              <a:spcBef>
                <a:spcPts val="0"/>
              </a:spcBef>
              <a:spcAft>
                <a:spcPts val="0"/>
              </a:spcAft>
              <a:defRPr/>
            </a:pPr>
            <a:endParaRPr lang="en-US">
              <a:latin typeface="+mn-lt"/>
            </a:endParaRPr>
          </a:p>
        </p:txBody>
      </p:sp>
      <p:sp>
        <p:nvSpPr>
          <p:cNvPr id="2" name="Заголовок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lang="ru-RU" smtClean="0"/>
              <a:t>Образец заголовка</a:t>
            </a:r>
            <a:endParaRPr lang="en-US"/>
          </a:p>
        </p:txBody>
      </p:sp>
      <p:sp>
        <p:nvSpPr>
          <p:cNvPr id="3" name="Текст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6" name="Дата 3"/>
          <p:cNvSpPr>
            <a:spLocks noGrp="1"/>
          </p:cNvSpPr>
          <p:nvPr>
            <p:ph type="dt" sz="half" idx="10"/>
          </p:nvPr>
        </p:nvSpPr>
        <p:spPr/>
        <p:txBody>
          <a:bodyPr/>
          <a:lstStyle>
            <a:lvl1pPr>
              <a:defRPr/>
            </a:lvl1pPr>
          </a:lstStyle>
          <a:p>
            <a:pPr>
              <a:defRPr/>
            </a:pPr>
            <a:fld id="{0CADD0C7-EB36-4785-AA44-C300531B721C}" type="datetimeFigureOut">
              <a:rPr lang="ru-RU"/>
              <a:pPr>
                <a:defRPr/>
              </a:pPr>
              <a:t>08.04.2014</a:t>
            </a:fld>
            <a:endParaRPr lang="ru-RU"/>
          </a:p>
        </p:txBody>
      </p:sp>
      <p:sp>
        <p:nvSpPr>
          <p:cNvPr id="7" name="Нижний колонтитул 4"/>
          <p:cNvSpPr>
            <a:spLocks noGrp="1"/>
          </p:cNvSpPr>
          <p:nvPr>
            <p:ph type="ftr" sz="quarter" idx="11"/>
          </p:nvPr>
        </p:nvSpPr>
        <p:spPr/>
        <p:txBody>
          <a:bodyPr/>
          <a:lstStyle>
            <a:lvl1pPr>
              <a:defRPr/>
            </a:lvl1pPr>
          </a:lstStyle>
          <a:p>
            <a:pPr>
              <a:defRPr/>
            </a:pPr>
            <a:endParaRPr lang="ru-RU"/>
          </a:p>
        </p:txBody>
      </p:sp>
      <p:sp>
        <p:nvSpPr>
          <p:cNvPr id="8" name="Номер слайда 5"/>
          <p:cNvSpPr>
            <a:spLocks noGrp="1"/>
          </p:cNvSpPr>
          <p:nvPr>
            <p:ph type="sldNum" sz="quarter" idx="12"/>
          </p:nvPr>
        </p:nvSpPr>
        <p:spPr/>
        <p:txBody>
          <a:bodyPr/>
          <a:lstStyle>
            <a:lvl1pPr>
              <a:defRPr/>
            </a:lvl1pPr>
          </a:lstStyle>
          <a:p>
            <a:fld id="{2C567AC0-1E31-4EE8-BDC7-BB33A0DB6497}" type="slidenum">
              <a:rPr lang="ru-RU" altLang="en-US"/>
              <a:pPr/>
              <a:t>‹#›</a:t>
            </a:fld>
            <a:endParaRPr lang="ru-RU" altLang="en-US"/>
          </a:p>
        </p:txBody>
      </p:sp>
    </p:spTree>
    <p:extLst>
      <p:ext uri="{BB962C8B-B14F-4D97-AF65-F5344CB8AC3E}">
        <p14:creationId xmlns:p14="http://schemas.microsoft.com/office/powerpoint/2010/main" val="2433008270"/>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1143000"/>
          </a:xfrm>
        </p:spPr>
        <p:txBody>
          <a:bodyPr/>
          <a:lstStyle/>
          <a:p>
            <a:r>
              <a:rPr lang="ru-RU" smtClean="0"/>
              <a:t>Образец заголовка</a:t>
            </a:r>
            <a:endParaRPr lang="en-US"/>
          </a:p>
        </p:txBody>
      </p:sp>
      <p:sp>
        <p:nvSpPr>
          <p:cNvPr id="3" name="Содержимое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9"/>
          <p:cNvSpPr>
            <a:spLocks noGrp="1"/>
          </p:cNvSpPr>
          <p:nvPr>
            <p:ph type="dt" sz="half" idx="10"/>
          </p:nvPr>
        </p:nvSpPr>
        <p:spPr/>
        <p:txBody>
          <a:bodyPr/>
          <a:lstStyle>
            <a:lvl1pPr>
              <a:defRPr/>
            </a:lvl1pPr>
          </a:lstStyle>
          <a:p>
            <a:pPr>
              <a:defRPr/>
            </a:pPr>
            <a:fld id="{40CB826D-6FA2-474A-841D-278B8601E1B2}" type="datetimeFigureOut">
              <a:rPr lang="ru-RU"/>
              <a:pPr>
                <a:defRPr/>
              </a:pPr>
              <a:t>08.04.2014</a:t>
            </a:fld>
            <a:endParaRPr lang="ru-RU"/>
          </a:p>
        </p:txBody>
      </p:sp>
      <p:sp>
        <p:nvSpPr>
          <p:cNvPr id="6" name="Нижний колонтитул 21"/>
          <p:cNvSpPr>
            <a:spLocks noGrp="1"/>
          </p:cNvSpPr>
          <p:nvPr>
            <p:ph type="ftr" sz="quarter" idx="11"/>
          </p:nvPr>
        </p:nvSpPr>
        <p:spPr/>
        <p:txBody>
          <a:bodyPr/>
          <a:lstStyle>
            <a:lvl1pPr>
              <a:defRPr/>
            </a:lvl1pPr>
          </a:lstStyle>
          <a:p>
            <a:pPr>
              <a:defRPr/>
            </a:pPr>
            <a:endParaRPr lang="ru-RU"/>
          </a:p>
        </p:txBody>
      </p:sp>
      <p:sp>
        <p:nvSpPr>
          <p:cNvPr id="7" name="Номер слайда 17"/>
          <p:cNvSpPr>
            <a:spLocks noGrp="1"/>
          </p:cNvSpPr>
          <p:nvPr>
            <p:ph type="sldNum" sz="quarter" idx="12"/>
          </p:nvPr>
        </p:nvSpPr>
        <p:spPr/>
        <p:txBody>
          <a:bodyPr/>
          <a:lstStyle>
            <a:lvl1pPr>
              <a:defRPr/>
            </a:lvl1pPr>
          </a:lstStyle>
          <a:p>
            <a:fld id="{FFE2C487-A35B-4B05-9159-2F8273554BAB}" type="slidenum">
              <a:rPr lang="ru-RU" altLang="en-US"/>
              <a:pPr/>
              <a:t>‹#›</a:t>
            </a:fld>
            <a:endParaRPr lang="ru-RU" altLang="en-US"/>
          </a:p>
        </p:txBody>
      </p:sp>
    </p:spTree>
    <p:extLst>
      <p:ext uri="{BB962C8B-B14F-4D97-AF65-F5344CB8AC3E}">
        <p14:creationId xmlns:p14="http://schemas.microsoft.com/office/powerpoint/2010/main" val="12584367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lstStyle>
            <a:lvl1pPr>
              <a:defRPr/>
            </a:lvl1pPr>
          </a:lstStyle>
          <a:p>
            <a:r>
              <a:rPr lang="ru-RU" smtClean="0"/>
              <a:t>Образец заголовка</a:t>
            </a:r>
            <a:endParaRPr lang="en-US"/>
          </a:p>
        </p:txBody>
      </p:sp>
      <p:sp>
        <p:nvSpPr>
          <p:cNvPr id="3" name="Текст 2"/>
          <p:cNvSpPr>
            <a:spLocks noGrp="1"/>
          </p:cNvSpPr>
          <p:nvPr>
            <p:ph type="body" idx="1"/>
          </p:nvPr>
        </p:nvSpPr>
        <p:spPr>
          <a:xfrm>
            <a:off x="457200" y="5486400"/>
            <a:ext cx="4040188" cy="838200"/>
          </a:xfrm>
        </p:spPr>
        <p:txBody>
          <a:bodyPr/>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Текст 3"/>
          <p:cNvSpPr>
            <a:spLocks noGrp="1"/>
          </p:cNvSpPr>
          <p:nvPr>
            <p:ph type="body" sz="half" idx="3"/>
          </p:nvPr>
        </p:nvSpPr>
        <p:spPr>
          <a:xfrm>
            <a:off x="4645025" y="5486400"/>
            <a:ext cx="4041775" cy="838200"/>
          </a:xfrm>
        </p:spPr>
        <p:txBody>
          <a:bodyPr/>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5" name="Содержимое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6"/>
          <p:cNvSpPr>
            <a:spLocks noGrp="1"/>
          </p:cNvSpPr>
          <p:nvPr>
            <p:ph type="dt" sz="half" idx="10"/>
          </p:nvPr>
        </p:nvSpPr>
        <p:spPr/>
        <p:txBody>
          <a:bodyPr/>
          <a:lstStyle>
            <a:lvl1pPr>
              <a:defRPr/>
            </a:lvl1pPr>
          </a:lstStyle>
          <a:p>
            <a:pPr>
              <a:defRPr/>
            </a:pPr>
            <a:fld id="{778D9928-9967-4A54-B9B3-326D7F247437}" type="datetimeFigureOut">
              <a:rPr lang="ru-RU"/>
              <a:pPr>
                <a:defRPr/>
              </a:pPr>
              <a:t>08.04.2014</a:t>
            </a:fld>
            <a:endParaRPr lang="ru-RU"/>
          </a:p>
        </p:txBody>
      </p:sp>
      <p:sp>
        <p:nvSpPr>
          <p:cNvPr id="8" name="Нижний колонтитул 7"/>
          <p:cNvSpPr>
            <a:spLocks noGrp="1"/>
          </p:cNvSpPr>
          <p:nvPr>
            <p:ph type="ftr" sz="quarter" idx="11"/>
          </p:nvPr>
        </p:nvSpPr>
        <p:spPr/>
        <p:txBody>
          <a:bodyPr/>
          <a:lstStyle>
            <a:lvl1pPr>
              <a:defRPr/>
            </a:lvl1pPr>
          </a:lstStyle>
          <a:p>
            <a:pPr>
              <a:defRPr/>
            </a:pPr>
            <a:endParaRPr lang="ru-RU"/>
          </a:p>
        </p:txBody>
      </p:sp>
      <p:sp>
        <p:nvSpPr>
          <p:cNvPr id="9" name="Номер слайда 8"/>
          <p:cNvSpPr>
            <a:spLocks noGrp="1"/>
          </p:cNvSpPr>
          <p:nvPr>
            <p:ph type="sldNum" sz="quarter" idx="12"/>
          </p:nvPr>
        </p:nvSpPr>
        <p:spPr/>
        <p:txBody>
          <a:bodyPr/>
          <a:lstStyle>
            <a:lvl1pPr>
              <a:defRPr/>
            </a:lvl1pPr>
          </a:lstStyle>
          <a:p>
            <a:fld id="{F4EEFFC5-CF52-40C0-9427-E40752957787}" type="slidenum">
              <a:rPr lang="ru-RU" altLang="en-US"/>
              <a:pPr/>
              <a:t>‹#›</a:t>
            </a:fld>
            <a:endParaRPr lang="ru-RU" altLang="en-US"/>
          </a:p>
        </p:txBody>
      </p:sp>
    </p:spTree>
    <p:extLst>
      <p:ext uri="{BB962C8B-B14F-4D97-AF65-F5344CB8AC3E}">
        <p14:creationId xmlns:p14="http://schemas.microsoft.com/office/powerpoint/2010/main" val="1847878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320"/>
            <a:ext cx="7470648" cy="1143000"/>
          </a:xfrm>
        </p:spPr>
        <p:txBody>
          <a:bodyPr/>
          <a:lstStyle>
            <a:lvl1pPr algn="l">
              <a:defRPr sz="4600"/>
            </a:lvl1pPr>
          </a:lstStyle>
          <a:p>
            <a:r>
              <a:rPr lang="ru-RU" smtClean="0"/>
              <a:t>Образец заголовка</a:t>
            </a:r>
            <a:endParaRPr lang="en-US"/>
          </a:p>
        </p:txBody>
      </p:sp>
      <p:sp>
        <p:nvSpPr>
          <p:cNvPr id="3" name="Дата 9"/>
          <p:cNvSpPr>
            <a:spLocks noGrp="1"/>
          </p:cNvSpPr>
          <p:nvPr>
            <p:ph type="dt" sz="half" idx="10"/>
          </p:nvPr>
        </p:nvSpPr>
        <p:spPr/>
        <p:txBody>
          <a:bodyPr/>
          <a:lstStyle>
            <a:lvl1pPr>
              <a:defRPr/>
            </a:lvl1pPr>
          </a:lstStyle>
          <a:p>
            <a:pPr>
              <a:defRPr/>
            </a:pPr>
            <a:fld id="{9CA9C34E-E0BC-4D63-82DB-99327205A7A3}" type="datetimeFigureOut">
              <a:rPr lang="ru-RU"/>
              <a:pPr>
                <a:defRPr/>
              </a:pPr>
              <a:t>08.04.2014</a:t>
            </a:fld>
            <a:endParaRPr lang="ru-RU"/>
          </a:p>
        </p:txBody>
      </p:sp>
      <p:sp>
        <p:nvSpPr>
          <p:cNvPr id="4" name="Нижний колонтитул 21"/>
          <p:cNvSpPr>
            <a:spLocks noGrp="1"/>
          </p:cNvSpPr>
          <p:nvPr>
            <p:ph type="ftr" sz="quarter" idx="11"/>
          </p:nvPr>
        </p:nvSpPr>
        <p:spPr/>
        <p:txBody>
          <a:bodyPr/>
          <a:lstStyle>
            <a:lvl1pPr>
              <a:defRPr/>
            </a:lvl1pPr>
          </a:lstStyle>
          <a:p>
            <a:pPr>
              <a:defRPr/>
            </a:pPr>
            <a:endParaRPr lang="ru-RU"/>
          </a:p>
        </p:txBody>
      </p:sp>
      <p:sp>
        <p:nvSpPr>
          <p:cNvPr id="5" name="Номер слайда 17"/>
          <p:cNvSpPr>
            <a:spLocks noGrp="1"/>
          </p:cNvSpPr>
          <p:nvPr>
            <p:ph type="sldNum" sz="quarter" idx="12"/>
          </p:nvPr>
        </p:nvSpPr>
        <p:spPr/>
        <p:txBody>
          <a:bodyPr/>
          <a:lstStyle>
            <a:lvl1pPr>
              <a:defRPr/>
            </a:lvl1pPr>
          </a:lstStyle>
          <a:p>
            <a:fld id="{E841275F-29E0-45CF-BE39-B710D74F7D6C}" type="slidenum">
              <a:rPr lang="ru-RU" altLang="en-US"/>
              <a:pPr/>
              <a:t>‹#›</a:t>
            </a:fld>
            <a:endParaRPr lang="ru-RU" altLang="en-US"/>
          </a:p>
        </p:txBody>
      </p:sp>
    </p:spTree>
    <p:extLst>
      <p:ext uri="{BB962C8B-B14F-4D97-AF65-F5344CB8AC3E}">
        <p14:creationId xmlns:p14="http://schemas.microsoft.com/office/powerpoint/2010/main" val="9619408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9"/>
          <p:cNvSpPr>
            <a:spLocks noGrp="1"/>
          </p:cNvSpPr>
          <p:nvPr>
            <p:ph type="dt" sz="half" idx="10"/>
          </p:nvPr>
        </p:nvSpPr>
        <p:spPr/>
        <p:txBody>
          <a:bodyPr/>
          <a:lstStyle>
            <a:lvl1pPr>
              <a:defRPr/>
            </a:lvl1pPr>
          </a:lstStyle>
          <a:p>
            <a:pPr>
              <a:defRPr/>
            </a:pPr>
            <a:fld id="{5A246AC5-03C3-4DC9-AE01-68E24E1DD546}" type="datetimeFigureOut">
              <a:rPr lang="ru-RU"/>
              <a:pPr>
                <a:defRPr/>
              </a:pPr>
              <a:t>08.04.2014</a:t>
            </a:fld>
            <a:endParaRPr lang="ru-RU"/>
          </a:p>
        </p:txBody>
      </p:sp>
      <p:sp>
        <p:nvSpPr>
          <p:cNvPr id="3" name="Нижний колонтитул 21"/>
          <p:cNvSpPr>
            <a:spLocks noGrp="1"/>
          </p:cNvSpPr>
          <p:nvPr>
            <p:ph type="ftr" sz="quarter" idx="11"/>
          </p:nvPr>
        </p:nvSpPr>
        <p:spPr/>
        <p:txBody>
          <a:bodyPr/>
          <a:lstStyle>
            <a:lvl1pPr>
              <a:defRPr/>
            </a:lvl1pPr>
          </a:lstStyle>
          <a:p>
            <a:pPr>
              <a:defRPr/>
            </a:pPr>
            <a:endParaRPr lang="ru-RU"/>
          </a:p>
        </p:txBody>
      </p:sp>
      <p:sp>
        <p:nvSpPr>
          <p:cNvPr id="4" name="Номер слайда 17"/>
          <p:cNvSpPr>
            <a:spLocks noGrp="1"/>
          </p:cNvSpPr>
          <p:nvPr>
            <p:ph type="sldNum" sz="quarter" idx="12"/>
          </p:nvPr>
        </p:nvSpPr>
        <p:spPr/>
        <p:txBody>
          <a:bodyPr/>
          <a:lstStyle>
            <a:lvl1pPr>
              <a:defRPr/>
            </a:lvl1pPr>
          </a:lstStyle>
          <a:p>
            <a:fld id="{EBDD5284-4A54-413E-A5FD-404349F40BA5}" type="slidenum">
              <a:rPr lang="ru-RU" altLang="en-US"/>
              <a:pPr/>
              <a:t>‹#›</a:t>
            </a:fld>
            <a:endParaRPr lang="ru-RU" altLang="en-US"/>
          </a:p>
        </p:txBody>
      </p:sp>
    </p:spTree>
    <p:extLst>
      <p:ext uri="{BB962C8B-B14F-4D97-AF65-F5344CB8AC3E}">
        <p14:creationId xmlns:p14="http://schemas.microsoft.com/office/powerpoint/2010/main" val="30794568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lang="ru-RU" smtClean="0"/>
              <a:t>Образец заголовка</a:t>
            </a:r>
            <a:endParaRPr lang="en-US"/>
          </a:p>
        </p:txBody>
      </p:sp>
      <p:sp>
        <p:nvSpPr>
          <p:cNvPr id="3" name="Текст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a:r>
              <a:rPr lang="ru-RU" smtClean="0"/>
              <a:t>Образец текста</a:t>
            </a:r>
          </a:p>
        </p:txBody>
      </p:sp>
      <p:sp>
        <p:nvSpPr>
          <p:cNvPr id="4" name="Содержимое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4"/>
          <p:cNvSpPr>
            <a:spLocks noGrp="1"/>
          </p:cNvSpPr>
          <p:nvPr>
            <p:ph type="dt" sz="half" idx="10"/>
          </p:nvPr>
        </p:nvSpPr>
        <p:spPr/>
        <p:txBody>
          <a:bodyPr/>
          <a:lstStyle>
            <a:lvl1pPr>
              <a:defRPr/>
            </a:lvl1pPr>
          </a:lstStyle>
          <a:p>
            <a:pPr>
              <a:defRPr/>
            </a:pPr>
            <a:fld id="{36DC58AC-5BA2-42E8-B11C-C2C00E2E10FE}" type="datetimeFigureOut">
              <a:rPr lang="ru-RU"/>
              <a:pPr>
                <a:defRPr/>
              </a:pPr>
              <a:t>08.04.2014</a:t>
            </a:fld>
            <a:endParaRPr lang="ru-RU"/>
          </a:p>
        </p:txBody>
      </p:sp>
      <p:sp>
        <p:nvSpPr>
          <p:cNvPr id="6" name="Нижний колонтитул 5"/>
          <p:cNvSpPr>
            <a:spLocks noGrp="1"/>
          </p:cNvSpPr>
          <p:nvPr>
            <p:ph type="ftr" sz="quarter" idx="11"/>
          </p:nvPr>
        </p:nvSpPr>
        <p:spPr/>
        <p:txBody>
          <a:bodyPr/>
          <a:lstStyle>
            <a:lvl1pPr>
              <a:defRPr/>
            </a:lvl1pPr>
          </a:lstStyle>
          <a:p>
            <a:pPr>
              <a:defRPr/>
            </a:pPr>
            <a:endParaRPr lang="ru-RU"/>
          </a:p>
        </p:txBody>
      </p:sp>
      <p:sp>
        <p:nvSpPr>
          <p:cNvPr id="7" name="Номер слайда 6"/>
          <p:cNvSpPr>
            <a:spLocks noGrp="1"/>
          </p:cNvSpPr>
          <p:nvPr>
            <p:ph type="sldNum" sz="quarter" idx="12"/>
          </p:nvPr>
        </p:nvSpPr>
        <p:spPr>
          <a:xfrm>
            <a:off x="8156575" y="6421438"/>
            <a:ext cx="762000" cy="365125"/>
          </a:xfrm>
        </p:spPr>
        <p:txBody>
          <a:bodyPr/>
          <a:lstStyle>
            <a:lvl1pPr>
              <a:defRPr/>
            </a:lvl1pPr>
          </a:lstStyle>
          <a:p>
            <a:fld id="{6BFB397B-8687-4328-83F9-7FCA6F3F0787}" type="slidenum">
              <a:rPr lang="ru-RU" altLang="en-US"/>
              <a:pPr/>
              <a:t>‹#›</a:t>
            </a:fld>
            <a:endParaRPr lang="ru-RU" altLang="en-US"/>
          </a:p>
        </p:txBody>
      </p:sp>
    </p:spTree>
    <p:extLst>
      <p:ext uri="{BB962C8B-B14F-4D97-AF65-F5344CB8AC3E}">
        <p14:creationId xmlns:p14="http://schemas.microsoft.com/office/powerpoint/2010/main" val="24221113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lang="ru-RU" smtClean="0"/>
              <a:t>Образец заголовка</a:t>
            </a:r>
            <a:endParaRPr lang="en-US"/>
          </a:p>
        </p:txBody>
      </p:sp>
      <p:sp>
        <p:nvSpPr>
          <p:cNvPr id="3" name="Рисунок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normAutofit/>
          </a:bodyPr>
          <a:lstStyle>
            <a:lvl1pPr marL="0" indent="0">
              <a:buNone/>
              <a:defRPr sz="3200"/>
            </a:lvl1pPr>
          </a:lstStyle>
          <a:p>
            <a:pPr lvl="0"/>
            <a:r>
              <a:rPr lang="ru-RU" noProof="0" smtClean="0"/>
              <a:t>Вставка рисунка</a:t>
            </a:r>
            <a:endParaRPr lang="en-US" noProof="0" dirty="0"/>
          </a:p>
        </p:txBody>
      </p:sp>
      <p:sp>
        <p:nvSpPr>
          <p:cNvPr id="4" name="Текст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pPr>
              <a:defRPr/>
            </a:pPr>
            <a:fld id="{370AF8C0-4718-4888-AD40-8D68272CDBB7}" type="datetimeFigureOut">
              <a:rPr lang="ru-RU"/>
              <a:pPr>
                <a:defRPr/>
              </a:pPr>
              <a:t>08.04.2014</a:t>
            </a:fld>
            <a:endParaRPr lang="ru-RU"/>
          </a:p>
        </p:txBody>
      </p:sp>
      <p:sp>
        <p:nvSpPr>
          <p:cNvPr id="6" name="Нижний колонтитул 5"/>
          <p:cNvSpPr>
            <a:spLocks noGrp="1"/>
          </p:cNvSpPr>
          <p:nvPr>
            <p:ph type="ftr" sz="quarter" idx="11"/>
          </p:nvPr>
        </p:nvSpPr>
        <p:spPr/>
        <p:txBody>
          <a:bodyPr/>
          <a:lstStyle>
            <a:lvl1pPr>
              <a:defRPr/>
            </a:lvl1pPr>
          </a:lstStyle>
          <a:p>
            <a:pPr>
              <a:defRPr/>
            </a:pPr>
            <a:endParaRPr lang="ru-RU"/>
          </a:p>
        </p:txBody>
      </p:sp>
      <p:sp>
        <p:nvSpPr>
          <p:cNvPr id="7" name="Номер слайда 6"/>
          <p:cNvSpPr>
            <a:spLocks noGrp="1"/>
          </p:cNvSpPr>
          <p:nvPr>
            <p:ph type="sldNum" sz="quarter" idx="12"/>
          </p:nvPr>
        </p:nvSpPr>
        <p:spPr/>
        <p:txBody>
          <a:bodyPr/>
          <a:lstStyle>
            <a:lvl1pPr>
              <a:defRPr/>
            </a:lvl1pPr>
          </a:lstStyle>
          <a:p>
            <a:fld id="{058411FA-2FE1-4C02-9753-03AEC7C9F1F4}" type="slidenum">
              <a:rPr lang="ru-RU" altLang="en-US"/>
              <a:pPr/>
              <a:t>‹#›</a:t>
            </a:fld>
            <a:endParaRPr lang="ru-RU" altLang="en-US"/>
          </a:p>
        </p:txBody>
      </p:sp>
    </p:spTree>
    <p:extLst>
      <p:ext uri="{BB962C8B-B14F-4D97-AF65-F5344CB8AC3E}">
        <p14:creationId xmlns:p14="http://schemas.microsoft.com/office/powerpoint/2010/main" val="35529579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000082"/>
            </a:gs>
            <a:gs pos="13000">
              <a:srgbClr val="0047FF"/>
            </a:gs>
            <a:gs pos="28000">
              <a:srgbClr val="000082"/>
            </a:gs>
            <a:gs pos="42999">
              <a:srgbClr val="0047FF"/>
            </a:gs>
            <a:gs pos="58000">
              <a:srgbClr val="000082"/>
            </a:gs>
            <a:gs pos="72000">
              <a:srgbClr val="0047FF"/>
            </a:gs>
            <a:gs pos="87000">
              <a:srgbClr val="000082"/>
            </a:gs>
            <a:gs pos="100000">
              <a:srgbClr val="0047FF"/>
            </a:gs>
          </a:gsLst>
          <a:path path="circle">
            <a:fillToRect l="100000" b="100000"/>
          </a:path>
          <a:tileRect/>
        </a:gradFill>
        <a:effectLst/>
      </p:bgPr>
    </p:bg>
    <p:spTree>
      <p:nvGrpSpPr>
        <p:cNvPr id="1" name=""/>
        <p:cNvGrpSpPr/>
        <p:nvPr/>
      </p:nvGrpSpPr>
      <p:grpSpPr>
        <a:xfrm>
          <a:off x="0" y="0"/>
          <a:ext cx="0" cy="0"/>
          <a:chOff x="0" y="0"/>
          <a:chExt cx="0" cy="0"/>
        </a:xfrm>
      </p:grpSpPr>
      <p:sp>
        <p:nvSpPr>
          <p:cNvPr id="12" name="Полилиния 11"/>
          <p:cNvSpPr>
            <a:spLocks/>
          </p:cNvSpPr>
          <p:nvPr/>
        </p:nvSpPr>
        <p:spPr bwMode="auto">
          <a:xfrm>
            <a:off x="0" y="4751388"/>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a:lstStyle/>
          <a:p>
            <a:pPr fontAlgn="auto">
              <a:spcBef>
                <a:spcPts val="0"/>
              </a:spcBef>
              <a:spcAft>
                <a:spcPts val="0"/>
              </a:spcAft>
              <a:defRPr/>
            </a:pPr>
            <a:endParaRPr lang="en-US">
              <a:latin typeface="+mn-lt"/>
            </a:endParaRPr>
          </a:p>
        </p:txBody>
      </p:sp>
      <p:sp>
        <p:nvSpPr>
          <p:cNvPr id="16" name="Полилиния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a:lstStyle/>
          <a:p>
            <a:pPr fontAlgn="auto">
              <a:spcBef>
                <a:spcPts val="0"/>
              </a:spcBef>
              <a:spcAft>
                <a:spcPts val="0"/>
              </a:spcAft>
              <a:defRPr/>
            </a:pPr>
            <a:endParaRPr lang="en-US">
              <a:latin typeface="+mn-lt"/>
            </a:endParaRPr>
          </a:p>
        </p:txBody>
      </p:sp>
      <p:sp>
        <p:nvSpPr>
          <p:cNvPr id="1028" name="Заголовок 8"/>
          <p:cNvSpPr>
            <a:spLocks noGrp="1"/>
          </p:cNvSpPr>
          <p:nvPr>
            <p:ph type="title"/>
          </p:nvPr>
        </p:nvSpPr>
        <p:spPr bwMode="auto">
          <a:xfrm>
            <a:off x="457200" y="274638"/>
            <a:ext cx="7467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5720" tIns="45720" rIns="45720" bIns="45720" numCol="1" anchor="ctr" anchorCtr="0" compatLnSpc="1">
            <a:prstTxWarp prst="textNoShape">
              <a:avLst/>
            </a:prstTxWarp>
          </a:bodyPr>
          <a:lstStyle/>
          <a:p>
            <a:pPr lvl="0"/>
            <a:r>
              <a:rPr lang="ru-RU" altLang="ru-RU" smtClean="0"/>
              <a:t>Образец заголовка</a:t>
            </a:r>
            <a:endParaRPr lang="en-US" altLang="ru-RU" smtClean="0"/>
          </a:p>
        </p:txBody>
      </p:sp>
      <p:sp>
        <p:nvSpPr>
          <p:cNvPr id="1029" name="Текст 29"/>
          <p:cNvSpPr>
            <a:spLocks noGrp="1"/>
          </p:cNvSpPr>
          <p:nvPr>
            <p:ph type="body" idx="1"/>
          </p:nvPr>
        </p:nvSpPr>
        <p:spPr bwMode="auto">
          <a:xfrm>
            <a:off x="457200" y="1600200"/>
            <a:ext cx="7467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endParaRPr lang="en-US" altLang="ru-RU" smtClean="0"/>
          </a:p>
        </p:txBody>
      </p:sp>
      <p:sp>
        <p:nvSpPr>
          <p:cNvPr id="10" name="Дата 9"/>
          <p:cNvSpPr>
            <a:spLocks noGrp="1"/>
          </p:cNvSpPr>
          <p:nvPr>
            <p:ph type="dt" sz="half" idx="2"/>
          </p:nvPr>
        </p:nvSpPr>
        <p:spPr>
          <a:xfrm>
            <a:off x="457200" y="6421438"/>
            <a:ext cx="2133600" cy="365125"/>
          </a:xfrm>
          <a:prstGeom prst="rect">
            <a:avLst/>
          </a:prstGeom>
        </p:spPr>
        <p:txBody>
          <a:bodyPr vert="horz" bIns="0" anchor="b"/>
          <a:lstStyle>
            <a:lvl1pPr algn="l" eaLnBrk="1" fontAlgn="auto" latinLnBrk="0" hangingPunct="1">
              <a:spcBef>
                <a:spcPts val="0"/>
              </a:spcBef>
              <a:spcAft>
                <a:spcPts val="0"/>
              </a:spcAft>
              <a:defRPr kumimoji="0" sz="1000">
                <a:solidFill>
                  <a:schemeClr val="tx2">
                    <a:shade val="50000"/>
                  </a:schemeClr>
                </a:solidFill>
                <a:latin typeface="+mn-lt"/>
              </a:defRPr>
            </a:lvl1pPr>
          </a:lstStyle>
          <a:p>
            <a:pPr>
              <a:defRPr/>
            </a:pPr>
            <a:fld id="{7C116C9F-AE46-4FDE-A46C-B4547C6AD1E0}" type="datetimeFigureOut">
              <a:rPr lang="ru-RU"/>
              <a:pPr>
                <a:defRPr/>
              </a:pPr>
              <a:t>08.04.2014</a:t>
            </a:fld>
            <a:endParaRPr lang="ru-RU"/>
          </a:p>
        </p:txBody>
      </p:sp>
      <p:sp>
        <p:nvSpPr>
          <p:cNvPr id="22" name="Нижний колонтитул 21"/>
          <p:cNvSpPr>
            <a:spLocks noGrp="1"/>
          </p:cNvSpPr>
          <p:nvPr>
            <p:ph type="ftr" sz="quarter" idx="3"/>
          </p:nvPr>
        </p:nvSpPr>
        <p:spPr>
          <a:xfrm>
            <a:off x="3124200" y="6421438"/>
            <a:ext cx="2895600" cy="365125"/>
          </a:xfrm>
          <a:prstGeom prst="rect">
            <a:avLst/>
          </a:prstGeom>
        </p:spPr>
        <p:txBody>
          <a:bodyPr vert="horz" lIns="0" rIns="0" bIns="0" anchor="b"/>
          <a:lstStyle>
            <a:lvl1pPr algn="ctr" eaLnBrk="1" fontAlgn="auto" latinLnBrk="0" hangingPunct="1">
              <a:spcBef>
                <a:spcPts val="0"/>
              </a:spcBef>
              <a:spcAft>
                <a:spcPts val="0"/>
              </a:spcAft>
              <a:defRPr kumimoji="0" sz="1000">
                <a:solidFill>
                  <a:schemeClr val="tx2">
                    <a:shade val="50000"/>
                  </a:schemeClr>
                </a:solidFill>
                <a:latin typeface="+mn-lt"/>
              </a:defRPr>
            </a:lvl1pPr>
          </a:lstStyle>
          <a:p>
            <a:pPr>
              <a:defRPr/>
            </a:pPr>
            <a:endParaRPr lang="ru-RU"/>
          </a:p>
        </p:txBody>
      </p:sp>
      <p:sp>
        <p:nvSpPr>
          <p:cNvPr id="18" name="Номер слайда 17"/>
          <p:cNvSpPr>
            <a:spLocks noGrp="1"/>
          </p:cNvSpPr>
          <p:nvPr>
            <p:ph type="sldNum" sz="quarter" idx="4"/>
          </p:nvPr>
        </p:nvSpPr>
        <p:spPr>
          <a:xfrm>
            <a:off x="8153400" y="6421438"/>
            <a:ext cx="762000" cy="365125"/>
          </a:xfrm>
          <a:prstGeom prst="rect">
            <a:avLst/>
          </a:prstGeom>
        </p:spPr>
        <p:txBody>
          <a:bodyPr vert="horz" wrap="square" lIns="0" tIns="0" rIns="0" bIns="0" numCol="1" anchor="b" anchorCtr="0" compatLnSpc="1">
            <a:prstTxWarp prst="textNoShape">
              <a:avLst/>
            </a:prstTxWarp>
          </a:bodyPr>
          <a:lstStyle>
            <a:lvl1pPr algn="r">
              <a:defRPr sz="1000">
                <a:solidFill>
                  <a:srgbClr val="9B9A98"/>
                </a:solidFill>
              </a:defRPr>
            </a:lvl1pPr>
          </a:lstStyle>
          <a:p>
            <a:fld id="{7C7E34DF-2A4F-40AE-9EE7-DFC1A0FDBD5E}" type="slidenum">
              <a:rPr lang="ru-RU" altLang="en-US"/>
              <a:pPr/>
              <a:t>‹#›</a:t>
            </a:fld>
            <a:endParaRPr lang="ru-RU" altLang="en-US"/>
          </a:p>
        </p:txBody>
      </p:sp>
    </p:spTree>
  </p:cSld>
  <p:clrMap bg1="dk1" tx1="lt1" bg2="dk2" tx2="lt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l" rtl="0" eaLnBrk="0" fontAlgn="base" hangingPunct="0">
        <a:spcBef>
          <a:spcPct val="0"/>
        </a:spcBef>
        <a:spcAft>
          <a:spcPct val="0"/>
        </a:spcAft>
        <a:defRPr sz="4600" kern="1200">
          <a:solidFill>
            <a:schemeClr val="tx1"/>
          </a:solidFill>
          <a:latin typeface="+mj-lt"/>
          <a:ea typeface="+mj-ea"/>
          <a:cs typeface="+mj-cs"/>
        </a:defRPr>
      </a:lvl1pPr>
      <a:lvl2pPr algn="l" rtl="0" eaLnBrk="0" fontAlgn="base" hangingPunct="0">
        <a:spcBef>
          <a:spcPct val="0"/>
        </a:spcBef>
        <a:spcAft>
          <a:spcPct val="0"/>
        </a:spcAft>
        <a:defRPr sz="4600">
          <a:solidFill>
            <a:schemeClr val="tx1"/>
          </a:solidFill>
          <a:latin typeface="Franklin Gothic Book" pitchFamily="34" charset="0"/>
        </a:defRPr>
      </a:lvl2pPr>
      <a:lvl3pPr algn="l" rtl="0" eaLnBrk="0" fontAlgn="base" hangingPunct="0">
        <a:spcBef>
          <a:spcPct val="0"/>
        </a:spcBef>
        <a:spcAft>
          <a:spcPct val="0"/>
        </a:spcAft>
        <a:defRPr sz="4600">
          <a:solidFill>
            <a:schemeClr val="tx1"/>
          </a:solidFill>
          <a:latin typeface="Franklin Gothic Book" pitchFamily="34" charset="0"/>
        </a:defRPr>
      </a:lvl3pPr>
      <a:lvl4pPr algn="l" rtl="0" eaLnBrk="0" fontAlgn="base" hangingPunct="0">
        <a:spcBef>
          <a:spcPct val="0"/>
        </a:spcBef>
        <a:spcAft>
          <a:spcPct val="0"/>
        </a:spcAft>
        <a:defRPr sz="4600">
          <a:solidFill>
            <a:schemeClr val="tx1"/>
          </a:solidFill>
          <a:latin typeface="Franklin Gothic Book" pitchFamily="34" charset="0"/>
        </a:defRPr>
      </a:lvl4pPr>
      <a:lvl5pPr algn="l" rtl="0" eaLnBrk="0" fontAlgn="base" hangingPunct="0">
        <a:spcBef>
          <a:spcPct val="0"/>
        </a:spcBef>
        <a:spcAft>
          <a:spcPct val="0"/>
        </a:spcAft>
        <a:defRPr sz="4600">
          <a:solidFill>
            <a:schemeClr val="tx1"/>
          </a:solidFill>
          <a:latin typeface="Franklin Gothic Book" pitchFamily="34" charset="0"/>
        </a:defRPr>
      </a:lvl5pPr>
      <a:lvl6pPr marL="457200" algn="l" rtl="0" fontAlgn="base">
        <a:spcBef>
          <a:spcPct val="0"/>
        </a:spcBef>
        <a:spcAft>
          <a:spcPct val="0"/>
        </a:spcAft>
        <a:defRPr sz="4600">
          <a:solidFill>
            <a:schemeClr val="tx1"/>
          </a:solidFill>
          <a:latin typeface="Franklin Gothic Book" pitchFamily="34" charset="0"/>
        </a:defRPr>
      </a:lvl6pPr>
      <a:lvl7pPr marL="914400" algn="l" rtl="0" fontAlgn="base">
        <a:spcBef>
          <a:spcPct val="0"/>
        </a:spcBef>
        <a:spcAft>
          <a:spcPct val="0"/>
        </a:spcAft>
        <a:defRPr sz="4600">
          <a:solidFill>
            <a:schemeClr val="tx1"/>
          </a:solidFill>
          <a:latin typeface="Franklin Gothic Book" pitchFamily="34" charset="0"/>
        </a:defRPr>
      </a:lvl7pPr>
      <a:lvl8pPr marL="1371600" algn="l" rtl="0" fontAlgn="base">
        <a:spcBef>
          <a:spcPct val="0"/>
        </a:spcBef>
        <a:spcAft>
          <a:spcPct val="0"/>
        </a:spcAft>
        <a:defRPr sz="4600">
          <a:solidFill>
            <a:schemeClr val="tx1"/>
          </a:solidFill>
          <a:latin typeface="Franklin Gothic Book" pitchFamily="34" charset="0"/>
        </a:defRPr>
      </a:lvl8pPr>
      <a:lvl9pPr marL="1828800" algn="l" rtl="0" fontAlgn="base">
        <a:spcBef>
          <a:spcPct val="0"/>
        </a:spcBef>
        <a:spcAft>
          <a:spcPct val="0"/>
        </a:spcAft>
        <a:defRPr sz="4600">
          <a:solidFill>
            <a:schemeClr val="tx1"/>
          </a:solidFill>
          <a:latin typeface="Franklin Gothic Book" pitchFamily="34" charset="0"/>
        </a:defRPr>
      </a:lvl9pPr>
    </p:titleStyle>
    <p:bodyStyle>
      <a:lvl1pPr marL="419100" indent="-382588" algn="l" rtl="0" eaLnBrk="0" fontAlgn="base" hangingPunct="0">
        <a:spcBef>
          <a:spcPct val="20000"/>
        </a:spcBef>
        <a:spcAft>
          <a:spcPct val="0"/>
        </a:spcAft>
        <a:buClr>
          <a:schemeClr val="accent1"/>
        </a:buClr>
        <a:buSzPct val="80000"/>
        <a:buFont typeface="Wingdings 2" panose="05020102010507070707" pitchFamily="18" charset="2"/>
        <a:buChar char=""/>
        <a:defRPr sz="3000" kern="1200">
          <a:solidFill>
            <a:schemeClr val="tx1"/>
          </a:solidFill>
          <a:latin typeface="+mn-lt"/>
          <a:ea typeface="+mn-ea"/>
          <a:cs typeface="+mn-cs"/>
        </a:defRPr>
      </a:lvl1pPr>
      <a:lvl2pPr marL="722313" indent="-273050" algn="l" rtl="0" eaLnBrk="0" fontAlgn="base" hangingPunct="0">
        <a:spcBef>
          <a:spcPct val="20000"/>
        </a:spcBef>
        <a:spcAft>
          <a:spcPct val="0"/>
        </a:spcAft>
        <a:buClr>
          <a:schemeClr val="accent1"/>
        </a:buClr>
        <a:buSzPct val="90000"/>
        <a:buFont typeface="Wingdings 2" panose="05020102010507070707" pitchFamily="18" charset="2"/>
        <a:buChar char=""/>
        <a:defRPr sz="2600" kern="1200">
          <a:solidFill>
            <a:schemeClr val="tx1"/>
          </a:solidFill>
          <a:latin typeface="+mn-lt"/>
          <a:ea typeface="+mn-ea"/>
          <a:cs typeface="+mn-cs"/>
        </a:defRPr>
      </a:lvl2pPr>
      <a:lvl3pPr marL="1004888" indent="-255588" algn="l" rtl="0" eaLnBrk="0" fontAlgn="base" hangingPunct="0">
        <a:spcBef>
          <a:spcPct val="20000"/>
        </a:spcBef>
        <a:spcAft>
          <a:spcPct val="0"/>
        </a:spcAft>
        <a:buClr>
          <a:schemeClr val="accent2"/>
        </a:buClr>
        <a:buSzPct val="85000"/>
        <a:buFont typeface="Arial" panose="020B0604020202020204" pitchFamily="34" charset="0"/>
        <a:buChar char="○"/>
        <a:defRPr sz="2400" kern="1200">
          <a:solidFill>
            <a:schemeClr val="tx1"/>
          </a:solidFill>
          <a:latin typeface="+mn-lt"/>
          <a:ea typeface="+mn-ea"/>
          <a:cs typeface="+mn-cs"/>
        </a:defRPr>
      </a:lvl3pPr>
      <a:lvl4pPr marL="1279525" indent="-236538" algn="l" rtl="0" eaLnBrk="0" fontAlgn="base" hangingPunct="0">
        <a:spcBef>
          <a:spcPct val="20000"/>
        </a:spcBef>
        <a:spcAft>
          <a:spcPct val="0"/>
        </a:spcAft>
        <a:buClr>
          <a:srgbClr val="8D89A4"/>
        </a:buClr>
        <a:buSzPct val="90000"/>
        <a:buFont typeface="Wingdings 2" panose="05020102010507070707" pitchFamily="18" charset="2"/>
        <a:buChar char=""/>
        <a:defRPr sz="2000" kern="1200">
          <a:solidFill>
            <a:schemeClr val="tx1"/>
          </a:solidFill>
          <a:latin typeface="+mn-lt"/>
          <a:ea typeface="+mn-ea"/>
          <a:cs typeface="+mn-cs"/>
        </a:defRPr>
      </a:lvl4pPr>
      <a:lvl5pPr marL="1489075" indent="-182563" algn="l" rtl="0" eaLnBrk="0" fontAlgn="base" hangingPunct="0">
        <a:spcBef>
          <a:spcPct val="20000"/>
        </a:spcBef>
        <a:spcAft>
          <a:spcPct val="0"/>
        </a:spcAft>
        <a:buClr>
          <a:srgbClr val="748560"/>
        </a:buClr>
        <a:buSzPct val="100000"/>
        <a:buFont typeface="Arial" panose="020B0604020202020204" pitchFamily="34" charset="0"/>
        <a:buChar char="-"/>
        <a:defRPr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14.wmf"/><Relationship Id="rId4" Type="http://schemas.openxmlformats.org/officeDocument/2006/relationships/oleObject" Target="file:///C:\Users\Eugen\Desktop\Prezentari\HACCP\HACCP%206%20B%20F%20C.doc" TargetMode="Externa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85720" y="1785926"/>
            <a:ext cx="8215370" cy="1000132"/>
          </a:xfrm>
          <a:ln>
            <a:miter lim="800000"/>
            <a:headEnd/>
            <a:tailEnd/>
          </a:ln>
          <a:extLst/>
        </p:spPr>
        <p:txBody>
          <a:bodyPr>
            <a:normAutofit/>
          </a:bodyPr>
          <a:lstStyle/>
          <a:p>
            <a:pPr algn="ctr" eaLnBrk="1" fontAlgn="auto" hangingPunct="1">
              <a:spcAft>
                <a:spcPts val="0"/>
              </a:spcAft>
              <a:defRPr/>
            </a:pPr>
            <a:r>
              <a:rPr lang="ro-RO" smtClean="0"/>
              <a:t>HACCP</a:t>
            </a:r>
            <a:endParaRPr lang="ro-RO"/>
          </a:p>
        </p:txBody>
      </p:sp>
      <p:sp>
        <p:nvSpPr>
          <p:cNvPr id="13315" name="Подзаголовок 2"/>
          <p:cNvSpPr>
            <a:spLocks noGrp="1"/>
          </p:cNvSpPr>
          <p:nvPr>
            <p:ph type="subTitle" idx="1"/>
          </p:nvPr>
        </p:nvSpPr>
        <p:spPr>
          <a:xfrm>
            <a:off x="285750" y="5929313"/>
            <a:ext cx="8286750" cy="642937"/>
          </a:xfrm>
        </p:spPr>
        <p:txBody>
          <a:bodyPr/>
          <a:lstStyle/>
          <a:p>
            <a:pPr algn="l" eaLnBrk="1" hangingPunct="1"/>
            <a:r>
              <a:rPr lang="en-US" altLang="ru-RU" smtClean="0"/>
              <a:t>Raportor: Dr. Tolea Sorin </a:t>
            </a:r>
            <a:endParaRPr lang="ro-RO" altLang="ru-RU" smtClean="0"/>
          </a:p>
        </p:txBody>
      </p:sp>
      <p:pic>
        <p:nvPicPr>
          <p:cNvPr id="13316" name="Picture 4" descr="E:\tania\poze prezentare\images (10).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214438" y="2928938"/>
            <a:ext cx="6715125" cy="278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5" descr="E:\tania\poze prezentare\images (13).jp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14313" y="285750"/>
            <a:ext cx="2438400"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85729"/>
            <a:ext cx="8215370" cy="1143008"/>
          </a:xfrm>
          <a:ln>
            <a:miter lim="800000"/>
            <a:headEnd/>
            <a:tailEnd/>
          </a:ln>
          <a:extLst/>
        </p:spPr>
        <p:txBody>
          <a:bodyPr>
            <a:normAutofit/>
          </a:bodyPr>
          <a:lstStyle/>
          <a:p>
            <a:pPr algn="ctr" eaLnBrk="1" fontAlgn="auto" hangingPunct="1">
              <a:spcAft>
                <a:spcPts val="0"/>
              </a:spcAft>
              <a:defRPr/>
            </a:pPr>
            <a:r>
              <a:rPr lang="ro-RO" dirty="0" smtClean="0"/>
              <a:t>PRINCIPIILE HACCP</a:t>
            </a:r>
            <a:endParaRPr lang="ro-RO" dirty="0"/>
          </a:p>
        </p:txBody>
      </p:sp>
      <p:sp>
        <p:nvSpPr>
          <p:cNvPr id="3" name="Текст 2"/>
          <p:cNvSpPr>
            <a:spLocks noGrp="1"/>
          </p:cNvSpPr>
          <p:nvPr>
            <p:ph type="body" idx="1"/>
          </p:nvPr>
        </p:nvSpPr>
        <p:spPr>
          <a:xfrm>
            <a:off x="285750" y="1357313"/>
            <a:ext cx="8572500" cy="4929187"/>
          </a:xfrm>
        </p:spPr>
        <p:txBody>
          <a:bodyPr>
            <a:normAutofit fontScale="92500" lnSpcReduction="20000"/>
          </a:bodyPr>
          <a:lstStyle/>
          <a:p>
            <a:pPr marL="457200" indent="-457200" algn="just" eaLnBrk="1" fontAlgn="auto" hangingPunct="1">
              <a:spcAft>
                <a:spcPts val="0"/>
              </a:spcAft>
              <a:buFont typeface="Wingdings 2"/>
              <a:buAutoNum type="arabicPeriod"/>
              <a:defRPr/>
            </a:pPr>
            <a:r>
              <a:rPr lang="ro-RO" dirty="0" smtClean="0"/>
              <a:t>Identificarea pericolelelor care trebuie prevenite, eliminate sau reduse la un nivel acceptabil;</a:t>
            </a:r>
          </a:p>
          <a:p>
            <a:pPr marL="457200" indent="-457200" algn="just" eaLnBrk="1" fontAlgn="auto" hangingPunct="1">
              <a:spcAft>
                <a:spcPts val="0"/>
              </a:spcAft>
              <a:buFont typeface="Wingdings 2"/>
              <a:buAutoNum type="arabicPeriod"/>
              <a:defRPr/>
            </a:pPr>
            <a:r>
              <a:rPr lang="ro-RO" dirty="0" smtClean="0"/>
              <a:t> Identificarea punctelor critice de control;</a:t>
            </a:r>
          </a:p>
          <a:p>
            <a:pPr marL="457200" indent="-457200" algn="just" eaLnBrk="1" fontAlgn="auto" hangingPunct="1">
              <a:spcAft>
                <a:spcPts val="0"/>
              </a:spcAft>
              <a:buFont typeface="Wingdings 2"/>
              <a:buAutoNum type="arabicPeriod"/>
              <a:defRPr/>
            </a:pPr>
            <a:r>
              <a:rPr lang="ro-RO" dirty="0" smtClean="0"/>
              <a:t> Stabilirea unor limite critice la punctele critice de control capabile să separe domeniul acceptabil de cel inacceptabil din punctul de vedere al prevenirii, eliminării sau reducerii riscurilor identificate;</a:t>
            </a:r>
          </a:p>
          <a:p>
            <a:pPr marL="457200" indent="-457200" algn="just" eaLnBrk="1" fontAlgn="auto" hangingPunct="1">
              <a:spcAft>
                <a:spcPts val="0"/>
              </a:spcAft>
              <a:buFont typeface="Wingdings 2"/>
              <a:buAutoNum type="arabicPeriod"/>
              <a:defRPr/>
            </a:pPr>
            <a:r>
              <a:rPr lang="ro-RO" dirty="0" smtClean="0"/>
              <a:t> Stabilirea şi punerea în aplicare a unor proceduri eficace de monitorizare în punctele critice de control;</a:t>
            </a:r>
          </a:p>
          <a:p>
            <a:pPr marL="457200" indent="-457200" algn="just" eaLnBrk="1" fontAlgn="auto" hangingPunct="1">
              <a:spcAft>
                <a:spcPts val="0"/>
              </a:spcAft>
              <a:buFont typeface="Wingdings 2"/>
              <a:buAutoNum type="arabicPeriod"/>
              <a:defRPr/>
            </a:pPr>
            <a:r>
              <a:rPr lang="ro-RO" dirty="0" smtClean="0"/>
              <a:t> Stabilirea unor măsuri corective pentru cazurile în care un punct critic de control nu este controlat; </a:t>
            </a:r>
          </a:p>
          <a:p>
            <a:pPr marL="457200" indent="-457200" algn="just" eaLnBrk="1" fontAlgn="auto" hangingPunct="1">
              <a:spcAft>
                <a:spcPts val="0"/>
              </a:spcAft>
              <a:buFont typeface="Wingdings 2"/>
              <a:buAutoNum type="arabicPeriod"/>
              <a:defRPr/>
            </a:pPr>
            <a:r>
              <a:rPr lang="ro-RO" dirty="0" smtClean="0"/>
              <a:t> Stabilirea unor proceduri care se aplică cu periodicitate pentru a se verifica funcţionarea efectivă a măsurilor luate;</a:t>
            </a:r>
          </a:p>
          <a:p>
            <a:pPr marL="457200" indent="-457200" algn="just" eaLnBrk="1" fontAlgn="auto" hangingPunct="1">
              <a:spcAft>
                <a:spcPts val="0"/>
              </a:spcAft>
              <a:buFont typeface="Wingdings 2"/>
              <a:buAutoNum type="arabicPeriod"/>
              <a:defRPr/>
            </a:pPr>
            <a:r>
              <a:rPr lang="ro-RO" dirty="0" smtClean="0"/>
              <a:t> Definirea unor documente şi evidenţe în funcţie de natura şi dimensiunea întreprinderii din sectorul alimentar pentru a demonstra aplicarea efectivă a măsurilor luate.</a:t>
            </a:r>
          </a:p>
          <a:p>
            <a:pPr marL="457200" indent="-457200" eaLnBrk="1" fontAlgn="auto" hangingPunct="1">
              <a:spcAft>
                <a:spcPts val="0"/>
              </a:spcAft>
              <a:buFont typeface="Wingdings 2"/>
              <a:buAutoNum type="arabicPeriod"/>
              <a:defRPr/>
            </a:pPr>
            <a:endParaRPr lang="ro-RO" dirty="0" smtClean="0"/>
          </a:p>
          <a:p>
            <a:pPr algn="just" eaLnBrk="1" fontAlgn="auto" hangingPunct="1">
              <a:spcAft>
                <a:spcPts val="0"/>
              </a:spcAft>
              <a:buFont typeface="Wingdings 2"/>
              <a:buNone/>
              <a:defRPr/>
            </a:pPr>
            <a:r>
              <a:rPr lang="ro-RO" b="1" dirty="0" smtClean="0">
                <a:solidFill>
                  <a:srgbClr val="C00000"/>
                </a:solidFill>
              </a:rPr>
              <a:t>În cazul în care are loc o modificare a unui produs, proces sau etapă, operatorul din sectorul alimentar revizueşte procedura şi o modifică în consecinţă</a:t>
            </a:r>
            <a:endParaRPr lang="ro-RO" b="1" dirty="0">
              <a:solidFill>
                <a:srgbClr val="C00000"/>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625" y="357188"/>
            <a:ext cx="7470775" cy="928687"/>
          </a:xfrm>
        </p:spPr>
        <p:txBody>
          <a:bodyPr/>
          <a:lstStyle/>
          <a:p>
            <a:pPr algn="ctr">
              <a:defRPr/>
            </a:pPr>
            <a:r>
              <a:rPr lang="ro-RO" b="1" dirty="0" smtClean="0">
                <a:solidFill>
                  <a:srgbClr val="00B0F0"/>
                </a:solidFill>
                <a:latin typeface="+mn-lt"/>
              </a:rPr>
              <a:t>PRINCIPIILE HACCP</a:t>
            </a:r>
            <a:endParaRPr lang="en-US" b="1" dirty="0">
              <a:solidFill>
                <a:srgbClr val="00B0F0"/>
              </a:solidFill>
              <a:latin typeface="+mn-lt"/>
            </a:endParaRPr>
          </a:p>
        </p:txBody>
      </p:sp>
      <p:pic>
        <p:nvPicPr>
          <p:cNvPr id="23555" name="Picture 2" descr="http://www.miviga.ro/assets/pictures/cursuri/haccp1.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785938" y="1571625"/>
            <a:ext cx="5143500" cy="400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85729"/>
            <a:ext cx="9144000" cy="1143008"/>
          </a:xfrm>
          <a:ln>
            <a:miter lim="800000"/>
            <a:headEnd/>
            <a:tailEnd/>
          </a:ln>
          <a:extLst/>
        </p:spPr>
        <p:txBody>
          <a:bodyPr>
            <a:normAutofit fontScale="90000"/>
          </a:bodyPr>
          <a:lstStyle/>
          <a:p>
            <a:pPr algn="ctr" eaLnBrk="1" fontAlgn="auto" hangingPunct="1">
              <a:spcAft>
                <a:spcPts val="0"/>
              </a:spcAft>
              <a:defRPr/>
            </a:pPr>
            <a:r>
              <a:rPr lang="ro-RO" dirty="0" smtClean="0"/>
              <a:t>ETAPELE IMPLEMENTĂRII SISTEMULUI HACCP (după CODEX)</a:t>
            </a:r>
            <a:endParaRPr lang="ro-RO" dirty="0"/>
          </a:p>
        </p:txBody>
      </p:sp>
      <p:sp>
        <p:nvSpPr>
          <p:cNvPr id="3" name="Текст 2"/>
          <p:cNvSpPr>
            <a:spLocks noGrp="1"/>
          </p:cNvSpPr>
          <p:nvPr>
            <p:ph type="body" idx="1"/>
          </p:nvPr>
        </p:nvSpPr>
        <p:spPr>
          <a:xfrm>
            <a:off x="357188" y="1500188"/>
            <a:ext cx="8572500" cy="5143500"/>
          </a:xfrm>
        </p:spPr>
        <p:txBody>
          <a:bodyPr>
            <a:normAutofit fontScale="92500"/>
          </a:bodyPr>
          <a:lstStyle/>
          <a:p>
            <a:pPr marL="457200" indent="-457200" eaLnBrk="1" fontAlgn="auto" hangingPunct="1">
              <a:spcAft>
                <a:spcPts val="0"/>
              </a:spcAft>
              <a:buFont typeface="Wingdings 2"/>
              <a:buAutoNum type="arabicPeriod"/>
              <a:defRPr/>
            </a:pPr>
            <a:r>
              <a:rPr lang="ro-RO" dirty="0" smtClean="0"/>
              <a:t>Stabilirea membrilor echipei HACCP </a:t>
            </a:r>
          </a:p>
          <a:p>
            <a:pPr marL="457200" indent="-457200" eaLnBrk="1" fontAlgn="auto" hangingPunct="1">
              <a:spcAft>
                <a:spcPts val="0"/>
              </a:spcAft>
              <a:buFont typeface="Wingdings 2"/>
              <a:buAutoNum type="arabicPeriod"/>
              <a:defRPr/>
            </a:pPr>
            <a:r>
              <a:rPr lang="ro-RO" dirty="0" smtClean="0"/>
              <a:t> Descrierea produsului / grupurilor de produse</a:t>
            </a:r>
          </a:p>
          <a:p>
            <a:pPr marL="457200" indent="-457200" eaLnBrk="1" fontAlgn="auto" hangingPunct="1">
              <a:spcAft>
                <a:spcPts val="0"/>
              </a:spcAft>
              <a:buFont typeface="Wingdings 2"/>
              <a:buAutoNum type="arabicPeriod"/>
              <a:defRPr/>
            </a:pPr>
            <a:r>
              <a:rPr lang="ro-RO" dirty="0" smtClean="0"/>
              <a:t> Identificarea utilizării produsului</a:t>
            </a:r>
          </a:p>
          <a:p>
            <a:pPr marL="457200" indent="-457200" eaLnBrk="1" fontAlgn="auto" hangingPunct="1">
              <a:spcAft>
                <a:spcPts val="0"/>
              </a:spcAft>
              <a:buFont typeface="Wingdings 2"/>
              <a:buAutoNum type="arabicPeriod"/>
              <a:defRPr/>
            </a:pPr>
            <a:r>
              <a:rPr lang="ro-RO" dirty="0" smtClean="0"/>
              <a:t> Elaborarea diagramei de flux  </a:t>
            </a:r>
          </a:p>
          <a:p>
            <a:pPr marL="457200" indent="-457200" eaLnBrk="1" fontAlgn="auto" hangingPunct="1">
              <a:spcAft>
                <a:spcPts val="0"/>
              </a:spcAft>
              <a:buFont typeface="Wingdings 2"/>
              <a:buAutoNum type="arabicPeriod"/>
              <a:defRPr/>
            </a:pPr>
            <a:r>
              <a:rPr lang="ro-RO" dirty="0" smtClean="0"/>
              <a:t> Verificarea “pe teren ” (în spaţiile de producţie) a diagramei flux</a:t>
            </a:r>
          </a:p>
          <a:p>
            <a:pPr marL="457200" indent="-457200" eaLnBrk="1" fontAlgn="auto" hangingPunct="1">
              <a:spcAft>
                <a:spcPts val="0"/>
              </a:spcAft>
              <a:buFont typeface="Wingdings 2"/>
              <a:buAutoNum type="arabicPeriod"/>
              <a:defRPr/>
            </a:pPr>
            <a:r>
              <a:rPr lang="ro-RO" dirty="0" smtClean="0"/>
              <a:t> Identificarea, evaluarea şi controlul pericolelor potenţiale şi existente </a:t>
            </a:r>
            <a:r>
              <a:rPr lang="ro-RO" dirty="0" smtClean="0">
                <a:solidFill>
                  <a:srgbClr val="0070C0"/>
                </a:solidFill>
              </a:rPr>
              <a:t>(P1)</a:t>
            </a:r>
          </a:p>
          <a:p>
            <a:pPr marL="457200" indent="-457200" eaLnBrk="1" fontAlgn="auto" hangingPunct="1">
              <a:spcAft>
                <a:spcPts val="0"/>
              </a:spcAft>
              <a:buFont typeface="Wingdings 2"/>
              <a:buAutoNum type="arabicPeriod"/>
              <a:defRPr/>
            </a:pPr>
            <a:r>
              <a:rPr lang="ro-RO" dirty="0" smtClean="0"/>
              <a:t> Determinarea punctelor critice de control (PCC) </a:t>
            </a:r>
            <a:r>
              <a:rPr lang="ro-RO" dirty="0" smtClean="0">
                <a:solidFill>
                  <a:srgbClr val="0070C0"/>
                </a:solidFill>
              </a:rPr>
              <a:t>(P2)</a:t>
            </a:r>
          </a:p>
          <a:p>
            <a:pPr marL="457200" indent="-457200" eaLnBrk="1" fontAlgn="auto" hangingPunct="1">
              <a:spcAft>
                <a:spcPts val="0"/>
              </a:spcAft>
              <a:buFont typeface="Wingdings 2"/>
              <a:buAutoNum type="arabicPeriod"/>
              <a:defRPr/>
            </a:pPr>
            <a:r>
              <a:rPr lang="ro-RO" dirty="0" smtClean="0"/>
              <a:t> Stabilirea limitelor critice pentru fiecare punct critic de control (PCC) </a:t>
            </a:r>
            <a:r>
              <a:rPr lang="ro-RO" dirty="0" smtClean="0">
                <a:solidFill>
                  <a:srgbClr val="0070C0"/>
                </a:solidFill>
              </a:rPr>
              <a:t>(P3)</a:t>
            </a:r>
          </a:p>
          <a:p>
            <a:pPr marL="457200" indent="-457200" eaLnBrk="1" fontAlgn="auto" hangingPunct="1">
              <a:spcAft>
                <a:spcPts val="0"/>
              </a:spcAft>
              <a:buFont typeface="Wingdings 2"/>
              <a:buAutoNum type="arabicPeriod"/>
              <a:defRPr/>
            </a:pPr>
            <a:r>
              <a:rPr lang="ro-RO" dirty="0" smtClean="0"/>
              <a:t> Stabilirea unui sistem de monitorizarea punctelor critice de control (PCC) </a:t>
            </a:r>
            <a:r>
              <a:rPr lang="ro-RO" dirty="0" smtClean="0">
                <a:solidFill>
                  <a:srgbClr val="0070C0"/>
                </a:solidFill>
              </a:rPr>
              <a:t>(P4)</a:t>
            </a:r>
            <a:endParaRPr lang="ro-RO" dirty="0" smtClean="0"/>
          </a:p>
          <a:p>
            <a:pPr marL="457200" indent="-457200" eaLnBrk="1" fontAlgn="auto" hangingPunct="1">
              <a:spcAft>
                <a:spcPts val="0"/>
              </a:spcAft>
              <a:buFont typeface="Wingdings 2"/>
              <a:buAutoNum type="arabicPeriod"/>
              <a:defRPr/>
            </a:pPr>
            <a:r>
              <a:rPr lang="ro-RO" dirty="0" smtClean="0"/>
              <a:t> Stabilirea unui plan de măsuri corective pentru abaterile de la limitele punctelor critic ede control (PCC) </a:t>
            </a:r>
            <a:r>
              <a:rPr lang="ro-RO" dirty="0" smtClean="0">
                <a:solidFill>
                  <a:srgbClr val="0070C0"/>
                </a:solidFill>
              </a:rPr>
              <a:t>(P5)</a:t>
            </a:r>
            <a:endParaRPr lang="ro-RO" dirty="0" smtClean="0"/>
          </a:p>
          <a:p>
            <a:pPr marL="457200" indent="-457200" eaLnBrk="1" fontAlgn="auto" hangingPunct="1">
              <a:spcAft>
                <a:spcPts val="0"/>
              </a:spcAft>
              <a:buFont typeface="Wingdings 2"/>
              <a:buAutoNum type="arabicPeriod"/>
              <a:defRPr/>
            </a:pPr>
            <a:r>
              <a:rPr lang="ro-RO" dirty="0" smtClean="0"/>
              <a:t> Stabilirea procedurilor de verificare </a:t>
            </a:r>
            <a:r>
              <a:rPr lang="ro-RO" dirty="0" smtClean="0">
                <a:solidFill>
                  <a:srgbClr val="0070C0"/>
                </a:solidFill>
              </a:rPr>
              <a:t>(P6)</a:t>
            </a:r>
            <a:endParaRPr lang="ro-RO" dirty="0" smtClean="0"/>
          </a:p>
          <a:p>
            <a:pPr marL="457200" indent="-457200" eaLnBrk="1" fontAlgn="auto" hangingPunct="1">
              <a:spcAft>
                <a:spcPts val="0"/>
              </a:spcAft>
              <a:buFont typeface="Wingdings 2"/>
              <a:buAutoNum type="arabicPeriod"/>
              <a:defRPr/>
            </a:pPr>
            <a:r>
              <a:rPr lang="ro-RO" dirty="0" smtClean="0"/>
              <a:t> Stabilirea sistemului de înregistrare, de documentaţie şi de păstrare a documentaţiei </a:t>
            </a:r>
            <a:r>
              <a:rPr lang="ro-RO" dirty="0" smtClean="0">
                <a:solidFill>
                  <a:srgbClr val="0070C0"/>
                </a:solidFill>
              </a:rPr>
              <a:t>(P7)</a:t>
            </a:r>
            <a:endParaRPr lang="ro-RO"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2" name="Текст 2"/>
          <p:cNvSpPr>
            <a:spLocks noGrp="1"/>
          </p:cNvSpPr>
          <p:nvPr>
            <p:ph type="body" idx="1"/>
          </p:nvPr>
        </p:nvSpPr>
        <p:spPr>
          <a:xfrm>
            <a:off x="0" y="357188"/>
            <a:ext cx="8572500" cy="5286375"/>
          </a:xfrm>
        </p:spPr>
        <p:txBody>
          <a:bodyPr/>
          <a:lstStyle/>
          <a:p>
            <a:pPr algn="just" eaLnBrk="1" hangingPunct="1"/>
            <a:r>
              <a:rPr lang="ro-RO" altLang="ru-RU" u="sng" smtClean="0">
                <a:solidFill>
                  <a:srgbClr val="FFC000"/>
                </a:solidFill>
              </a:rPr>
              <a:t>1. Stabilirea membrilor echipei HACCP  </a:t>
            </a:r>
            <a:r>
              <a:rPr lang="ro-RO" altLang="ru-RU" smtClean="0"/>
              <a:t>-  este recomandat  ca echipa să fie multidisciplinară  (să fie implicate persoanele din conducerea unităţii, din producţie, contabilitate,  resurse umane),  cu instruire de bază şi actualizarea de cunoştinţe. </a:t>
            </a:r>
          </a:p>
          <a:p>
            <a:pPr algn="just" eaLnBrk="1" hangingPunct="1"/>
            <a:r>
              <a:rPr lang="ro-RO" altLang="ru-RU" b="1" smtClean="0">
                <a:solidFill>
                  <a:srgbClr val="C00000"/>
                </a:solidFill>
              </a:rPr>
              <a:t>Ce trebuie să cunoască membrii echipei HACCP?:</a:t>
            </a:r>
            <a:endParaRPr lang="ro-RO" altLang="ru-RU" b="1" smtClean="0"/>
          </a:p>
          <a:p>
            <a:pPr algn="just" eaLnBrk="1" hangingPunct="1"/>
            <a:r>
              <a:rPr lang="ro-RO" altLang="ru-RU" b="1" smtClean="0"/>
              <a:t>- </a:t>
            </a:r>
            <a:r>
              <a:rPr lang="ro-RO" altLang="ru-RU" smtClean="0"/>
              <a:t>Compoziţia produsului,</a:t>
            </a:r>
          </a:p>
          <a:p>
            <a:pPr algn="just" eaLnBrk="1" hangingPunct="1">
              <a:buFontTx/>
              <a:buChar char="-"/>
            </a:pPr>
            <a:r>
              <a:rPr lang="ro-RO" altLang="ru-RU" smtClean="0"/>
              <a:t>- Structura produsului,</a:t>
            </a:r>
          </a:p>
          <a:p>
            <a:pPr algn="just" eaLnBrk="1" hangingPunct="1">
              <a:buFontTx/>
              <a:buChar char="-"/>
            </a:pPr>
            <a:r>
              <a:rPr lang="ro-RO" altLang="ru-RU" smtClean="0"/>
              <a:t>- modul de prelucrare şi ambalare, </a:t>
            </a:r>
          </a:p>
          <a:p>
            <a:pPr algn="just" eaLnBrk="1" hangingPunct="1">
              <a:buFontTx/>
              <a:buChar char="-"/>
            </a:pPr>
            <a:r>
              <a:rPr lang="ro-RO" altLang="ru-RU" smtClean="0"/>
              <a:t>- termenul de valabilitate,</a:t>
            </a:r>
          </a:p>
          <a:p>
            <a:pPr algn="just" eaLnBrk="1" hangingPunct="1">
              <a:buFontTx/>
              <a:buChar char="-"/>
            </a:pPr>
            <a:r>
              <a:rPr lang="ro-RO" altLang="ru-RU" smtClean="0"/>
              <a:t>- instrucţiuni de utilizare  a produsului,</a:t>
            </a:r>
          </a:p>
          <a:p>
            <a:pPr algn="just" eaLnBrk="1" hangingPunct="1">
              <a:buFontTx/>
              <a:buChar char="-"/>
            </a:pPr>
            <a:r>
              <a:rPr lang="ro-RO" altLang="ru-RU" smtClean="0"/>
              <a:t>- condiţii de pastrare, depozitare şi comercializare,</a:t>
            </a:r>
          </a:p>
          <a:p>
            <a:pPr algn="just" eaLnBrk="1" hangingPunct="1">
              <a:buFontTx/>
              <a:buChar char="-"/>
            </a:pPr>
            <a:r>
              <a:rPr lang="ro-RO" altLang="ru-RU" smtClean="0"/>
              <a:t>- destinaţia produsului (copii, bătrîni ,spitale etc)</a:t>
            </a:r>
          </a:p>
          <a:p>
            <a:pPr algn="just" eaLnBrk="1" hangingPunct="1">
              <a:buFontTx/>
              <a:buChar char="-"/>
            </a:pPr>
            <a:r>
              <a:rPr lang="ro-RO" altLang="ru-RU" smtClean="0"/>
              <a:t>- legislaţia naţională şi / sau internaţională referitoare la alimente,</a:t>
            </a:r>
          </a:p>
          <a:p>
            <a:pPr algn="just" eaLnBrk="1" hangingPunct="1">
              <a:buFontTx/>
              <a:buChar char="-"/>
            </a:pPr>
            <a:r>
              <a:rPr lang="ro-RO" altLang="ru-RU" smtClean="0"/>
              <a:t>- Mentenanţa echipamentelor, utilajelor etc</a:t>
            </a:r>
          </a:p>
          <a:p>
            <a:pPr eaLnBrk="1" hangingPunct="1"/>
            <a:endParaRPr lang="ro-RO" altLang="ru-RU" smtClean="0"/>
          </a:p>
        </p:txBody>
      </p:sp>
      <p:pic>
        <p:nvPicPr>
          <p:cNvPr id="25603" name="Picture 3" descr="E:\tania\poze prezentare\images.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715000" y="2000250"/>
            <a:ext cx="3214688"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6" name="Текст 2"/>
          <p:cNvSpPr>
            <a:spLocks noGrp="1"/>
          </p:cNvSpPr>
          <p:nvPr>
            <p:ph type="body" idx="1"/>
          </p:nvPr>
        </p:nvSpPr>
        <p:spPr>
          <a:xfrm>
            <a:off x="0" y="404813"/>
            <a:ext cx="8572500" cy="6072187"/>
          </a:xfrm>
        </p:spPr>
        <p:txBody>
          <a:bodyPr/>
          <a:lstStyle/>
          <a:p>
            <a:pPr algn="just" eaLnBrk="1" hangingPunct="1"/>
            <a:r>
              <a:rPr lang="ro-RO" altLang="ru-RU" sz="2400" b="1" u="sng" smtClean="0">
                <a:solidFill>
                  <a:srgbClr val="FFC000"/>
                </a:solidFill>
              </a:rPr>
              <a:t>2. Descrierea produsului / grupurilor de produse: </a:t>
            </a:r>
            <a:r>
              <a:rPr lang="ro-RO" altLang="ru-RU" sz="2400" smtClean="0"/>
              <a:t>se va face o descriere completă a produsului incluzînd şi informaţii relevante despre: compoziţie, structură fizică/chimică (ph, activitatea apei, temperatură, umiditate), caracteristici organoleptice şi microbiologice, metode de analiză, ambalare, perioadă de valabilitate, condiţii de depozitare, metoda de distribuţie.</a:t>
            </a:r>
          </a:p>
          <a:p>
            <a:pPr algn="just" eaLnBrk="1" hangingPunct="1"/>
            <a:r>
              <a:rPr lang="ro-RO" altLang="ru-RU" sz="2400" b="1" u="sng" smtClean="0">
                <a:solidFill>
                  <a:srgbClr val="FFC000"/>
                </a:solidFill>
              </a:rPr>
              <a:t>3. Identificarea utilizării produsului: </a:t>
            </a:r>
            <a:r>
              <a:rPr lang="ro-RO" altLang="ru-RU" sz="2400" smtClean="0"/>
              <a:t>se va baza pe identificarea utilizării intenţionate şi a tipurilor de consumatori ţinînduse cont de grupurile vulnerabile (bătrîni, copii, bolnavi, cu alergii)</a:t>
            </a:r>
            <a:r>
              <a:rPr lang="en-US" altLang="ru-RU" sz="2400" smtClean="0"/>
              <a:t>,</a:t>
            </a:r>
            <a:r>
              <a:rPr lang="ro-RO" altLang="ru-RU" sz="2400" smtClean="0"/>
              <a:t> modul de pregătire înainte de consum etc.</a:t>
            </a:r>
            <a:endParaRPr lang="ro-RO" altLang="ru-RU" sz="2400" b="1" u="sng" smtClean="0"/>
          </a:p>
          <a:p>
            <a:pPr algn="just" eaLnBrk="1" hangingPunct="1"/>
            <a:endParaRPr lang="ro-RO" altLang="ru-RU" sz="2400" smtClean="0"/>
          </a:p>
          <a:p>
            <a:pPr algn="just" eaLnBrk="1" hangingPunct="1"/>
            <a:endParaRPr lang="ro-RO" altLang="ru-RU" sz="240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Текст 2"/>
          <p:cNvSpPr>
            <a:spLocks noGrp="1"/>
          </p:cNvSpPr>
          <p:nvPr>
            <p:ph type="body" idx="1"/>
          </p:nvPr>
        </p:nvSpPr>
        <p:spPr>
          <a:xfrm>
            <a:off x="214313" y="620713"/>
            <a:ext cx="8715375" cy="5805487"/>
          </a:xfrm>
        </p:spPr>
        <p:txBody>
          <a:bodyPr/>
          <a:lstStyle/>
          <a:p>
            <a:pPr algn="just" eaLnBrk="1" hangingPunct="1"/>
            <a:r>
              <a:rPr lang="ro-RO" altLang="ru-RU" sz="3100" b="1" u="sng" smtClean="0">
                <a:solidFill>
                  <a:srgbClr val="FFC000"/>
                </a:solidFill>
              </a:rPr>
              <a:t>4. Elaborarea diagramei de flux - </a:t>
            </a:r>
            <a:r>
              <a:rPr lang="ro-RO" altLang="ru-RU" sz="3100" smtClean="0"/>
              <a:t>diagrama de flux va fi construită de către echipa HACCP, va acoperi toţi paşii operaţionali:</a:t>
            </a:r>
          </a:p>
          <a:p>
            <a:pPr algn="just" eaLnBrk="1" hangingPunct="1">
              <a:buFontTx/>
              <a:buNone/>
            </a:pPr>
            <a:r>
              <a:rPr lang="en-US" altLang="ru-RU" sz="3100" smtClean="0"/>
              <a:t>- </a:t>
            </a:r>
            <a:r>
              <a:rPr lang="ro-RO" altLang="ru-RU" sz="3100" smtClean="0"/>
              <a:t>Diagrama de flux începe de la recepţia materiilor prime şi a materialelor auxiliare, depozitarea materiilor prime, etapele procesului tehnologic, ambalarea, depozitarea produselor finite şi transportul.</a:t>
            </a:r>
            <a:endParaRPr lang="en-US" altLang="ru-RU" sz="3100" smtClean="0"/>
          </a:p>
          <a:p>
            <a:pPr algn="just" eaLnBrk="1" hangingPunct="1">
              <a:buFontTx/>
              <a:buChar char="-"/>
            </a:pPr>
            <a:r>
              <a:rPr lang="en-US" altLang="ru-RU" sz="3100" smtClean="0"/>
              <a:t>Va include detaliile despre proces ( timp, temperatura, presiune, timpi “morti” )</a:t>
            </a:r>
          </a:p>
          <a:p>
            <a:pPr algn="just" eaLnBrk="1" hangingPunct="1">
              <a:buFontTx/>
              <a:buNone/>
            </a:pPr>
            <a:r>
              <a:rPr lang="en-US" altLang="ru-RU" sz="3100" smtClean="0"/>
              <a:t>Exemplu:</a:t>
            </a:r>
            <a:endParaRPr lang="ro-RO" altLang="ru-RU" sz="3100"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3"/>
          <p:cNvSpPr>
            <a:spLocks noGrp="1"/>
          </p:cNvSpPr>
          <p:nvPr>
            <p:ph type="title"/>
          </p:nvPr>
        </p:nvSpPr>
        <p:spPr>
          <a:xfrm>
            <a:off x="457200" y="274638"/>
            <a:ext cx="8115300" cy="6083300"/>
          </a:xfrm>
        </p:spPr>
        <p:txBody>
          <a:bodyPr/>
          <a:lstStyle/>
          <a:p>
            <a:endParaRPr lang="en-US" altLang="ru-RU" smtClean="0"/>
          </a:p>
        </p:txBody>
      </p:sp>
      <p:graphicFrame>
        <p:nvGraphicFramePr>
          <p:cNvPr id="5" name="Diagram 4"/>
          <p:cNvGraphicFramePr/>
          <p:nvPr/>
        </p:nvGraphicFramePr>
        <p:xfrm>
          <a:off x="785786" y="1142984"/>
          <a:ext cx="7500990" cy="41434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8" name="Rectangle 3"/>
          <p:cNvSpPr>
            <a:spLocks noGrp="1"/>
          </p:cNvSpPr>
          <p:nvPr>
            <p:ph type="body" idx="4294967295"/>
          </p:nvPr>
        </p:nvSpPr>
        <p:spPr>
          <a:xfrm>
            <a:off x="468313" y="908050"/>
            <a:ext cx="7467600" cy="4525963"/>
          </a:xfrm>
        </p:spPr>
        <p:txBody>
          <a:bodyPr/>
          <a:lstStyle/>
          <a:p>
            <a:pPr algn="just" eaLnBrk="1" hangingPunct="1">
              <a:buFont typeface="Wingdings 2" panose="05020102010507070707" pitchFamily="18" charset="2"/>
              <a:buNone/>
            </a:pPr>
            <a:r>
              <a:rPr lang="ro-RO" altLang="ru-RU" sz="2700" b="1" u="sng" smtClean="0">
                <a:solidFill>
                  <a:srgbClr val="FFC000"/>
                </a:solidFill>
              </a:rPr>
              <a:t>5. Verificarea “pe teren ” (în spaţiile de producţie) a diagramei flux </a:t>
            </a:r>
            <a:r>
              <a:rPr lang="ro-RO" altLang="ru-RU" sz="2700" smtClean="0"/>
              <a:t>– este o etapă foarte importantă în elaborarea documentelor; </a:t>
            </a:r>
          </a:p>
          <a:p>
            <a:pPr algn="just" eaLnBrk="1" hangingPunct="1">
              <a:buFont typeface="Wingdings 2" panose="05020102010507070707" pitchFamily="18" charset="2"/>
              <a:buNone/>
            </a:pPr>
            <a:r>
              <a:rPr lang="ro-RO" altLang="ru-RU" sz="2700" smtClean="0"/>
              <a:t>- este impusă de corecta analiză a situaţiei reale din teren referitoare la posibilele pericole.</a:t>
            </a:r>
          </a:p>
          <a:p>
            <a:pPr algn="just" eaLnBrk="1" hangingPunct="1">
              <a:buFont typeface="Wingdings 2" panose="05020102010507070707" pitchFamily="18" charset="2"/>
              <a:buNone/>
            </a:pPr>
            <a:r>
              <a:rPr lang="ro-RO" altLang="ru-RU" sz="2700" smtClean="0"/>
              <a:t>- Diagrama de flux trebuie actualizată la orice modificarea apărută în derularea fluxului tehnologic.</a:t>
            </a:r>
          </a:p>
          <a:p>
            <a:pPr eaLnBrk="1" hangingPunct="1"/>
            <a:endParaRPr lang="en-US" altLang="ru-RU" sz="260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2" name="Текст 2"/>
          <p:cNvSpPr>
            <a:spLocks noGrp="1"/>
          </p:cNvSpPr>
          <p:nvPr>
            <p:ph type="body" idx="1"/>
          </p:nvPr>
        </p:nvSpPr>
        <p:spPr>
          <a:xfrm>
            <a:off x="214313" y="1214438"/>
            <a:ext cx="8572500" cy="5000625"/>
          </a:xfrm>
        </p:spPr>
        <p:txBody>
          <a:bodyPr/>
          <a:lstStyle/>
          <a:p>
            <a:pPr algn="just" eaLnBrk="1" hangingPunct="1">
              <a:lnSpc>
                <a:spcPct val="90000"/>
              </a:lnSpc>
            </a:pPr>
            <a:r>
              <a:rPr lang="ro-RO" altLang="ru-RU" b="1" u="sng" smtClean="0">
                <a:solidFill>
                  <a:srgbClr val="FFC000"/>
                </a:solidFill>
              </a:rPr>
              <a:t>6. Identificarea, evaluarea şi controlul pericolelor potenţiale şi existente </a:t>
            </a:r>
            <a:r>
              <a:rPr lang="ro-RO" altLang="ru-RU" b="1" u="sng" smtClean="0">
                <a:solidFill>
                  <a:srgbClr val="0070C0"/>
                </a:solidFill>
              </a:rPr>
              <a:t>(Principiul 1) </a:t>
            </a:r>
            <a:r>
              <a:rPr lang="ro-RO" altLang="ru-RU" smtClean="0"/>
              <a:t>– echipa HACCP trebuie să realizeze o listă cu pericolele potenţiale (fizic, chimic, biologic) ce pot apărea plecînd de la producţia primară, procesare şi distribuţie pînă la consum.  </a:t>
            </a:r>
          </a:p>
          <a:p>
            <a:pPr algn="just" eaLnBrk="1" hangingPunct="1">
              <a:lnSpc>
                <a:spcPct val="90000"/>
              </a:lnSpc>
            </a:pPr>
            <a:endParaRPr lang="ro-RO" altLang="ru-RU" smtClean="0"/>
          </a:p>
          <a:p>
            <a:pPr algn="just" eaLnBrk="1" hangingPunct="1">
              <a:lnSpc>
                <a:spcPct val="90000"/>
              </a:lnSpc>
            </a:pPr>
            <a:r>
              <a:rPr lang="ro-RO" altLang="ru-RU" smtClean="0"/>
              <a:t>Surse de pericole potenţiale:</a:t>
            </a:r>
          </a:p>
          <a:p>
            <a:pPr algn="just" eaLnBrk="1" hangingPunct="1">
              <a:lnSpc>
                <a:spcPct val="90000"/>
              </a:lnSpc>
            </a:pPr>
            <a:r>
              <a:rPr lang="ro-RO" altLang="ru-RU" smtClean="0"/>
              <a:t>- materiile prime şi ingredientele utilizate;</a:t>
            </a:r>
          </a:p>
          <a:p>
            <a:pPr algn="just" eaLnBrk="1" hangingPunct="1">
              <a:lnSpc>
                <a:spcPct val="90000"/>
              </a:lnSpc>
            </a:pPr>
            <a:r>
              <a:rPr lang="ro-RO" altLang="ru-RU" smtClean="0"/>
              <a:t>- modul de păstrare, depozitare;</a:t>
            </a:r>
          </a:p>
          <a:p>
            <a:pPr algn="just" eaLnBrk="1" hangingPunct="1">
              <a:lnSpc>
                <a:spcPct val="90000"/>
              </a:lnSpc>
            </a:pPr>
            <a:r>
              <a:rPr lang="ro-RO" altLang="ru-RU" smtClean="0"/>
              <a:t>- mediu/spaţii de lucru;</a:t>
            </a:r>
          </a:p>
          <a:p>
            <a:pPr algn="just" eaLnBrk="1" hangingPunct="1">
              <a:lnSpc>
                <a:spcPct val="90000"/>
              </a:lnSpc>
            </a:pPr>
            <a:r>
              <a:rPr lang="ro-RO" altLang="ru-RU" smtClean="0"/>
              <a:t>- activităţi desfăşurate în fiecare etapă a procesului;</a:t>
            </a:r>
          </a:p>
          <a:p>
            <a:pPr algn="just" eaLnBrk="1" hangingPunct="1">
              <a:lnSpc>
                <a:spcPct val="90000"/>
              </a:lnSpc>
            </a:pPr>
            <a:r>
              <a:rPr lang="ro-RO" altLang="ru-RU" smtClean="0"/>
              <a:t>- prezenţa umană;</a:t>
            </a:r>
          </a:p>
          <a:p>
            <a:pPr algn="just" eaLnBrk="1" hangingPunct="1">
              <a:lnSpc>
                <a:spcPct val="90000"/>
              </a:lnSpc>
              <a:buFontTx/>
              <a:buChar char="-"/>
            </a:pPr>
            <a:r>
              <a:rPr lang="ro-RO" altLang="ru-RU" smtClean="0"/>
              <a:t>etapele procesului şi proprietăţile produsului.</a:t>
            </a:r>
            <a:endParaRPr lang="en-US" altLang="ru-RU" smtClean="0"/>
          </a:p>
          <a:p>
            <a:pPr algn="just" eaLnBrk="1" hangingPunct="1">
              <a:lnSpc>
                <a:spcPct val="90000"/>
              </a:lnSpc>
              <a:buFontTx/>
              <a:buNone/>
            </a:pPr>
            <a:endParaRPr lang="en-US" altLang="ru-RU" smtClean="0"/>
          </a:p>
          <a:p>
            <a:pPr algn="just" eaLnBrk="1" hangingPunct="1">
              <a:lnSpc>
                <a:spcPct val="90000"/>
              </a:lnSpc>
              <a:buFontTx/>
              <a:buNone/>
            </a:pPr>
            <a:endParaRPr lang="ro-RO" altLang="ru-RU" smtClean="0"/>
          </a:p>
          <a:p>
            <a:pPr algn="just" eaLnBrk="1" hangingPunct="1">
              <a:lnSpc>
                <a:spcPct val="90000"/>
              </a:lnSpc>
            </a:pPr>
            <a:r>
              <a:rPr lang="en-US" altLang="ru-RU" sz="1900" b="1" u="sng" smtClean="0">
                <a:solidFill>
                  <a:srgbClr val="0070C0"/>
                </a:solidFill>
              </a:rPr>
              <a:t>Exemple identificare:</a:t>
            </a:r>
            <a:endParaRPr lang="ro-RO" altLang="ru-RU" sz="1900" b="1" u="sng" smtClean="0">
              <a:solidFill>
                <a:srgbClr val="0070C0"/>
              </a:solidFill>
            </a:endParaRPr>
          </a:p>
        </p:txBody>
      </p:sp>
      <p:graphicFrame>
        <p:nvGraphicFramePr>
          <p:cNvPr id="30723" name="Object 4">
            <a:hlinkClick r:id="" action="ppaction://ole?verb=1"/>
          </p:cNvPr>
          <p:cNvGraphicFramePr>
            <a:graphicFrameLocks noChangeAspect="1"/>
          </p:cNvGraphicFramePr>
          <p:nvPr>
            <p:extLst>
              <p:ext uri="{D42A27DB-BD31-4B8C-83A1-F6EECF244321}">
                <p14:modId xmlns:p14="http://schemas.microsoft.com/office/powerpoint/2010/main" val="3494537896"/>
              </p:ext>
            </p:extLst>
          </p:nvPr>
        </p:nvGraphicFramePr>
        <p:xfrm>
          <a:off x="3059113" y="5805488"/>
          <a:ext cx="914400" cy="771525"/>
        </p:xfrm>
        <a:graphic>
          <a:graphicData uri="http://schemas.openxmlformats.org/presentationml/2006/ole">
            <mc:AlternateContent xmlns:mc="http://schemas.openxmlformats.org/markup-compatibility/2006">
              <mc:Choice xmlns:v="urn:schemas-microsoft-com:vml" Requires="v">
                <p:oleObj spid="_x0000_s30724" name="Document" showAsIcon="1" r:id="rId4" imgW="914400" imgH="771480" progId="Word.Document.8">
                  <p:link updateAutomatic="1"/>
                </p:oleObj>
              </mc:Choice>
              <mc:Fallback>
                <p:oleObj name="Document" showAsIcon="1" r:id="rId4" imgW="914400" imgH="771480" progId="Word.Document.8">
                  <p:link updateAutomatic="1"/>
                  <p:pic>
                    <p:nvPicPr>
                      <p:cNvPr id="0" name="Object 4"/>
                      <p:cNvPicPr>
                        <a:picLocks noChangeAspect="1" noChangeArrowheads="1"/>
                      </p:cNvPicPr>
                      <p:nvPr/>
                    </p:nvPicPr>
                    <p:blipFill>
                      <a:blip r:embed="rId5"/>
                      <a:srcRect/>
                      <a:stretch>
                        <a:fillRect/>
                      </a:stretch>
                    </p:blipFill>
                    <p:spPr bwMode="auto">
                      <a:xfrm>
                        <a:off x="3059113" y="5805488"/>
                        <a:ext cx="914400" cy="771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6" name="Rectangle 2"/>
          <p:cNvSpPr>
            <a:spLocks noGrp="1"/>
          </p:cNvSpPr>
          <p:nvPr>
            <p:ph type="title" idx="4294967295"/>
          </p:nvPr>
        </p:nvSpPr>
        <p:spPr>
          <a:xfrm>
            <a:off x="1643063" y="274638"/>
            <a:ext cx="6281737" cy="1439862"/>
          </a:xfrm>
        </p:spPr>
        <p:txBody>
          <a:bodyPr/>
          <a:lstStyle/>
          <a:p>
            <a:pPr eaLnBrk="1" hangingPunct="1"/>
            <a:r>
              <a:rPr lang="en-US" altLang="ru-RU" sz="3200" smtClean="0"/>
              <a:t>Evaluarea/Analiza pericolelor</a:t>
            </a:r>
          </a:p>
        </p:txBody>
      </p:sp>
      <p:sp>
        <p:nvSpPr>
          <p:cNvPr id="31747" name="Rectangle 3"/>
          <p:cNvSpPr>
            <a:spLocks noGrp="1"/>
          </p:cNvSpPr>
          <p:nvPr>
            <p:ph type="body" idx="4294967295"/>
          </p:nvPr>
        </p:nvSpPr>
        <p:spPr>
          <a:xfrm>
            <a:off x="457200" y="2500313"/>
            <a:ext cx="7467600" cy="3625850"/>
          </a:xfrm>
        </p:spPr>
        <p:txBody>
          <a:bodyPr/>
          <a:lstStyle/>
          <a:p>
            <a:pPr algn="just" eaLnBrk="1" hangingPunct="1">
              <a:buFont typeface="Wingdings 2" panose="05020102010507070707" pitchFamily="18" charset="2"/>
              <a:buNone/>
            </a:pPr>
            <a:r>
              <a:rPr lang="en-US" altLang="ru-RU" smtClean="0"/>
              <a:t>	Pentru toate pericolele identificate se va analiza probabilitatea ca ele sa se intample si efectul acestora asupra sanatatii publice. </a:t>
            </a:r>
          </a:p>
          <a:p>
            <a:pPr algn="just" eaLnBrk="1" hangingPunct="1">
              <a:buFont typeface="Wingdings 2" panose="05020102010507070707" pitchFamily="18" charset="2"/>
              <a:buNone/>
            </a:pPr>
            <a:endParaRPr lang="en-US" altLang="ru-RU"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28596" y="1857364"/>
            <a:ext cx="3143272" cy="4286280"/>
          </a:xfrm>
          <a:ln>
            <a:miter lim="800000"/>
            <a:headEnd/>
            <a:tailEnd/>
          </a:ln>
          <a:extLst/>
        </p:spPr>
        <p:txBody>
          <a:bodyPr>
            <a:normAutofit/>
          </a:bodyPr>
          <a:lstStyle/>
          <a:p>
            <a:pPr algn="l" eaLnBrk="1" fontAlgn="auto" hangingPunct="1">
              <a:spcAft>
                <a:spcPts val="0"/>
              </a:spcAft>
              <a:defRPr/>
            </a:pPr>
            <a:r>
              <a:rPr lang="ro-RO" smtClean="0"/>
              <a:t>H</a:t>
            </a:r>
            <a:r>
              <a:rPr lang="ro-RO" smtClean="0">
                <a:solidFill>
                  <a:schemeClr val="tx1">
                    <a:lumMod val="95000"/>
                  </a:schemeClr>
                </a:solidFill>
              </a:rPr>
              <a:t>azard</a:t>
            </a:r>
            <a:r>
              <a:rPr lang="ro-RO" smtClean="0"/>
              <a:t/>
            </a:r>
            <a:br>
              <a:rPr lang="ro-RO" smtClean="0"/>
            </a:br>
            <a:r>
              <a:rPr lang="ro-RO" smtClean="0"/>
              <a:t>a</a:t>
            </a:r>
            <a:r>
              <a:rPr lang="ro-RO" smtClean="0">
                <a:solidFill>
                  <a:schemeClr val="tx1">
                    <a:lumMod val="95000"/>
                  </a:schemeClr>
                </a:solidFill>
              </a:rPr>
              <a:t>nalysis</a:t>
            </a:r>
            <a:r>
              <a:rPr lang="ro-RO" smtClean="0"/>
              <a:t/>
            </a:r>
            <a:br>
              <a:rPr lang="ro-RO" smtClean="0"/>
            </a:br>
            <a:r>
              <a:rPr lang="ro-RO" smtClean="0"/>
              <a:t>c</a:t>
            </a:r>
            <a:r>
              <a:rPr lang="ro-RO" smtClean="0">
                <a:solidFill>
                  <a:schemeClr val="tx1"/>
                </a:solidFill>
              </a:rPr>
              <a:t>ritical</a:t>
            </a:r>
            <a:r>
              <a:rPr lang="ro-RO" smtClean="0"/>
              <a:t/>
            </a:r>
            <a:br>
              <a:rPr lang="ro-RO" smtClean="0"/>
            </a:br>
            <a:r>
              <a:rPr lang="ro-RO" smtClean="0"/>
              <a:t>c</a:t>
            </a:r>
            <a:r>
              <a:rPr lang="ro-RO" smtClean="0">
                <a:solidFill>
                  <a:schemeClr val="tx1"/>
                </a:solidFill>
              </a:rPr>
              <a:t>ontrol</a:t>
            </a:r>
            <a:r>
              <a:rPr lang="ro-RO" smtClean="0"/>
              <a:t/>
            </a:r>
            <a:br>
              <a:rPr lang="ro-RO" smtClean="0"/>
            </a:br>
            <a:r>
              <a:rPr lang="ro-RO" smtClean="0"/>
              <a:t>p</a:t>
            </a:r>
            <a:r>
              <a:rPr lang="ro-RO" smtClean="0">
                <a:solidFill>
                  <a:schemeClr val="tx1"/>
                </a:solidFill>
              </a:rPr>
              <a:t>oint</a:t>
            </a:r>
            <a:endParaRPr lang="ro-RO">
              <a:solidFill>
                <a:schemeClr val="tx1"/>
              </a:solidFill>
            </a:endParaRPr>
          </a:p>
        </p:txBody>
      </p:sp>
      <p:sp>
        <p:nvSpPr>
          <p:cNvPr id="3" name="Подзаголовок 2"/>
          <p:cNvSpPr>
            <a:spLocks noGrp="1"/>
          </p:cNvSpPr>
          <p:nvPr>
            <p:ph type="subTitle" idx="1"/>
          </p:nvPr>
        </p:nvSpPr>
        <p:spPr>
          <a:xfrm>
            <a:off x="4071938" y="2357438"/>
            <a:ext cx="4429125" cy="3929062"/>
          </a:xfrm>
        </p:spPr>
        <p:txBody>
          <a:bodyPr>
            <a:normAutofit lnSpcReduction="10000"/>
          </a:bodyPr>
          <a:lstStyle/>
          <a:p>
            <a:pPr algn="l" eaLnBrk="1" fontAlgn="auto" hangingPunct="1">
              <a:spcAft>
                <a:spcPts val="0"/>
              </a:spcAft>
              <a:buFont typeface="Wingdings 2"/>
              <a:buNone/>
              <a:defRPr/>
            </a:pPr>
            <a:r>
              <a:rPr lang="ro-RO" sz="4600" dirty="0" smtClean="0"/>
              <a:t>ANALIZA</a:t>
            </a:r>
          </a:p>
          <a:p>
            <a:pPr algn="l" eaLnBrk="1" fontAlgn="auto" hangingPunct="1">
              <a:spcAft>
                <a:spcPts val="0"/>
              </a:spcAft>
              <a:buFont typeface="Wingdings 2"/>
              <a:buNone/>
              <a:defRPr/>
            </a:pPr>
            <a:r>
              <a:rPr lang="ro-RO" sz="4600" dirty="0" smtClean="0"/>
              <a:t>HAZARDULUI </a:t>
            </a:r>
          </a:p>
          <a:p>
            <a:pPr algn="l" eaLnBrk="1" fontAlgn="auto" hangingPunct="1">
              <a:spcAft>
                <a:spcPts val="0"/>
              </a:spcAft>
              <a:buFont typeface="Wingdings 2"/>
              <a:buNone/>
              <a:defRPr/>
            </a:pPr>
            <a:r>
              <a:rPr lang="ro-RO" sz="4600" dirty="0" smtClean="0"/>
              <a:t>ÎN PUNCTELE </a:t>
            </a:r>
          </a:p>
          <a:p>
            <a:pPr algn="l" eaLnBrk="1" fontAlgn="auto" hangingPunct="1">
              <a:spcAft>
                <a:spcPts val="0"/>
              </a:spcAft>
              <a:buFont typeface="Wingdings 2"/>
              <a:buNone/>
              <a:defRPr/>
            </a:pPr>
            <a:r>
              <a:rPr lang="ro-RO" sz="4600" dirty="0" smtClean="0"/>
              <a:t>CRITICE </a:t>
            </a:r>
          </a:p>
          <a:p>
            <a:pPr algn="l" eaLnBrk="1" fontAlgn="auto" hangingPunct="1">
              <a:spcAft>
                <a:spcPts val="0"/>
              </a:spcAft>
              <a:buFont typeface="Wingdings 2"/>
              <a:buNone/>
              <a:defRPr/>
            </a:pPr>
            <a:r>
              <a:rPr lang="ro-RO" sz="4600" dirty="0" smtClean="0"/>
              <a:t>DE CONTROL </a:t>
            </a:r>
          </a:p>
          <a:p>
            <a:pPr algn="l" eaLnBrk="1" fontAlgn="auto" hangingPunct="1">
              <a:spcAft>
                <a:spcPts val="0"/>
              </a:spcAft>
              <a:buFont typeface="Wingdings 2"/>
              <a:buNone/>
              <a:defRPr/>
            </a:pPr>
            <a:endParaRPr lang="ro-RO" sz="46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770" name="Rectangle 2"/>
          <p:cNvSpPr>
            <a:spLocks noGrp="1"/>
          </p:cNvSpPr>
          <p:nvPr>
            <p:ph type="title" idx="4294967295"/>
          </p:nvPr>
        </p:nvSpPr>
        <p:spPr/>
        <p:txBody>
          <a:bodyPr/>
          <a:lstStyle/>
          <a:p>
            <a:pPr eaLnBrk="1" hangingPunct="1"/>
            <a:r>
              <a:rPr lang="en-US" altLang="ru-RU" sz="3200" smtClean="0"/>
              <a:t>Control</a:t>
            </a:r>
          </a:p>
        </p:txBody>
      </p:sp>
      <p:sp>
        <p:nvSpPr>
          <p:cNvPr id="32771" name="Rectangle 3"/>
          <p:cNvSpPr>
            <a:spLocks noGrp="1"/>
          </p:cNvSpPr>
          <p:nvPr>
            <p:ph type="body" idx="4294967295"/>
          </p:nvPr>
        </p:nvSpPr>
        <p:spPr/>
        <p:txBody>
          <a:bodyPr/>
          <a:lstStyle/>
          <a:p>
            <a:pPr eaLnBrk="1" hangingPunct="1"/>
            <a:r>
              <a:rPr lang="it-IT" altLang="ru-RU" smtClean="0"/>
              <a:t>Măsurile de control sunt orice acţiuni şi activităţi care pot fi folosite pentru a preveni sau elimina un pericol pentru siguranţa alimentară sau pentru al reduce la un nivel acceptabil. </a:t>
            </a:r>
          </a:p>
          <a:p>
            <a:pPr eaLnBrk="1" hangingPunct="1"/>
            <a:r>
              <a:rPr lang="it-IT" altLang="ru-RU" smtClean="0"/>
              <a:t>Mai mult de o măsură poate fi necesara pentru a controla un anumit pericol şi mai mult de un pericol poate fi controlat printr-o măsură specifică. </a:t>
            </a:r>
            <a:endParaRPr lang="en-US" altLang="ru-RU"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683" name="Rectangle 3"/>
          <p:cNvSpPr>
            <a:spLocks noGrp="1"/>
          </p:cNvSpPr>
          <p:nvPr>
            <p:ph type="body" idx="4294967295"/>
          </p:nvPr>
        </p:nvSpPr>
        <p:spPr>
          <a:xfrm>
            <a:off x="457200" y="333375"/>
            <a:ext cx="7467600" cy="5792788"/>
          </a:xfrm>
        </p:spPr>
        <p:txBody>
          <a:bodyPr/>
          <a:lstStyle/>
          <a:p>
            <a:pPr eaLnBrk="1" hangingPunct="1">
              <a:defRPr/>
            </a:pPr>
            <a:r>
              <a:rPr lang="it-IT" b="1" i="1" u="sng" dirty="0" smtClean="0"/>
              <a:t>Controlul riscurilor biologice</a:t>
            </a:r>
            <a:r>
              <a:rPr lang="it-IT" dirty="0" smtClean="0"/>
              <a:t> </a:t>
            </a:r>
            <a:br>
              <a:rPr lang="it-IT" dirty="0" smtClean="0"/>
            </a:br>
            <a:r>
              <a:rPr lang="it-IT" dirty="0" smtClean="0"/>
              <a:t>pot fi distruse, eliminate sau controlate de prelucrare termică (încălzire, gătit), îngheţarea sau uscare. </a:t>
            </a:r>
            <a:br>
              <a:rPr lang="it-IT" dirty="0" smtClean="0"/>
            </a:br>
            <a:endParaRPr lang="it-IT" dirty="0" smtClean="0"/>
          </a:p>
          <a:p>
            <a:pPr eaLnBrk="1" hangingPunct="1">
              <a:buFont typeface="Wingdings 2" panose="05020102010507070707" pitchFamily="18" charset="2"/>
              <a:buNone/>
              <a:defRPr/>
            </a:pPr>
            <a:r>
              <a:rPr lang="it-IT" b="1" i="1" dirty="0" smtClean="0">
                <a:effectLst>
                  <a:outerShdw blurRad="38100" dist="38100" dir="2700000" algn="tl">
                    <a:srgbClr val="000000"/>
                  </a:outerShdw>
                </a:effectLst>
              </a:rPr>
              <a:t>3 obiective :</a:t>
            </a:r>
            <a:r>
              <a:rPr lang="it-IT" b="1" dirty="0" smtClean="0"/>
              <a:t> </a:t>
            </a:r>
            <a:br>
              <a:rPr lang="it-IT" b="1" dirty="0" smtClean="0"/>
            </a:br>
            <a:r>
              <a:rPr lang="it-IT" dirty="0" smtClean="0"/>
              <a:t>• Pentru a elimina sau reduce semnificativ riscul </a:t>
            </a:r>
            <a:br>
              <a:rPr lang="it-IT" dirty="0" smtClean="0"/>
            </a:br>
            <a:r>
              <a:rPr lang="it-IT" dirty="0" smtClean="0"/>
              <a:t>• Pentru a preveni sau a reduce la minimum creştere microbiană şi producţia de toxine </a:t>
            </a:r>
            <a:br>
              <a:rPr lang="it-IT" dirty="0" smtClean="0"/>
            </a:br>
            <a:r>
              <a:rPr lang="it-IT" dirty="0" smtClean="0"/>
              <a:t>• Pentru a controla contaminarea </a:t>
            </a:r>
            <a:endParaRPr lang="en-US" dirty="0" smtClean="0"/>
          </a:p>
        </p:txBody>
      </p:sp>
      <p:pic>
        <p:nvPicPr>
          <p:cNvPr id="33795" name="Picture 3" descr="E:\tania\poze prezentare\images (11).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019925" y="2214563"/>
            <a:ext cx="2124075" cy="393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6" name="AutoShape 5" descr="data:image/jpeg;base64,/9j/4AAQSkZJRgABAQAAAQABAAD/2wCEAAkGBhQQEBAUEBIQFA8QFRYQFBcWExIVFBAWFhQVFhUVFRcXHSceFxkkHRQVIC8gIycpLCwsFR8xNzAqNSgsLCkBCQoKDgwOGg8PGikkHyQpKSwqLDIsKiwsKS0pLSk0NSopLSkpLCwpLC0pKjAwKSovKTAsLCktLCkpLCwsKSwsNP/AABEIAQQAwgMBIgACEQEDEQH/xAAcAAACAgMBAQAAAAAAAAAAAAAABQQHAQMGCAL/xABGEAABAwIBBQkNCAICAwEBAAABAAIDBBEFBhIhMVEHExQ0QVJhc5EVFyIyVHFykpOxs7TSIzNCU2SBgtEWoSTBYrLw8UP/xAAbAQEAAgMBAQAAAAAAAAAAAAAAAQIDBAUGB//EADgRAAIBAwEFBQYEBQUAAAAAAAABAgMEERIFITFBURMyYXHRBhQigZHhFVOhwRY0QlLxI3KCsfD/2gAMAwEAAhEDEQA/AOyyPyMpKqlMs8OfK+eqznF8tzm1czRqdbQAB+ydd7ig8mb7Sb6kbnnEG9fWfOzro3vsgOc73OH+TD2k31I73FB5M32k31J2+sAWrumEAp73FB5M32k31I73FB5M32k31Jt3TCO6YQCnvcUHkzfaTfUjvcUHkzfaTfUm3dMI7phAKe9xQeTN9pN9SO9xQeTN9pN9Sbd0wjumEAp73FB5M32k31I73FB5M32k31Jt3TCO6YQCnvcUHkzfaTfUjvcUHkzfaTfUm3dMI7phAKe9xQeTN9pN9SO9xQeTN9pN9Sbd0wjumEAp73FB5M32k31I73FB5M32k31Jt3TCO6YQCnvcUHkzfaTfUjvcUHkzfaTfUm3dMI7phAKe9xQeTN9pN9SO9xQeTN9pN9Sbd0wvtleCgE3e4oPJm+0m+pYO5zQeTN9pN9S6Jkt19u1ICpMnZncDpPCd9xF+I/ltQvjJ3idJ1EXw2rKgk7nc84g3r6z52dOqySyS7nfEG9fWfOzpniikg3RUjXtaSNJF9ZR3Kj5p9YrZh/3TPRCkICH3Kj5p9Yo7lR80+sVMQgIfcqPmn1ijuVHzT6xUxCAh9yo+afWKO5UfNPrFTEICH3Kj5p9Yo7lR80+sVMQgIfcqPmn1ijuVHzT6xUxCAh9yo+afWKO5UfNPrFTEICH3Kj5p9Yo7lR80+sVMQgIfcqPmn1ijuVHzT6xUxCAh9yY+afWK+mYcwage0qUhAL6aXSRsJH+1PdqSajPhu9I+8pwdSgFRZO8TpOoi+G1ZWMneJ0nURfDasoWO53O+IN6+s+dnTPFOVLNzviDevrPnZ0zxTlUlSVh/3TPRCkKPh/3TPRCkIAQhCAEIQgBCEIAXM5d5cR4VTiR7S+WQ5kUYNi8jSSTyNGi56QOVdHLIGtJcQGtBJJ0AAaSSdi8u7oeVpxKuklBO8M+ygGyMHxrbXHwj5wORCUXTue7qseKPdDJHvNS0F7W52c2Vo15pIBuNFxs07bd4vH+E4nJSzxTQnNlhcHtPSOQ9BFwRsJXqzJrHo66lhqIvFlbcjlY4aHMPSCCP2UIMaIQhSQCEIQAhCEAIQhAJaPx3ekfenB1JPR+O70j704OpAVFk7xOk6iL4bVlYyd4nSdRF8NqyoLHc7nfEG9fWfOzpninKlm53xBvX1nzs6Z4pyqSpKw/7pnohSFHw/wC6Z6IUhACEIQAhCEAIQoeL4pHSwSzzOzYoWl7j0DkG0k2AG0hAV3u35ZcHpxRxOtNVC8ljpZCDYj+ZFvMHKoci8mzX1ccWkRjw5SPwxt1/udAHSVEyix2SuqpqiXx5XXtyMaNDGDoAAH++VXXuZ5K8CpA54tUVFpJNrG28Bn7A3PS4rjbYv/c7dyXee5evyM1KGplW7o2SfAKs7221NPd8WxvOj/iT2ELotxLLHg1SaSV32FUfAvqZNaw8weNHnDdqsHLXJkV9JJFo30faQnY8A2F9h0tPn6F51c10b7HOZIx1tjmOaf8ARBH+li2JtD3uh8XejufqTVhpZ7HCFyu5xleMSomSOI4RH9lOP/MDxrbHDwu0ci6pd4wAhCEAIQhACEIQCWj8d3pH3pwdST0fju9I+9ODqQFRZO8TpOoi+G1ZWMneJ0nURfDasqCx3O53xBvX1nzs6Z4pypZud8Qb19Z87OmeKcqkqSsP+6Z6IUhR8P8AumeiFIQAhCEAIQhACpHd1yxz5G0MTvBjtLPY632uyM+YHOPSW7FaOWuU7cOopZ3WLgMyJp//AKSO8Rvm5T0Ary090lTOSc6Sed9zzpHvd/2SqyeFlko6vcuyV4ZViSRt6ems919T3/gZ06RnHoHSr4SXJHJxtBSRwixePDldz5HWzj5tQHQAnS+WbZv/AHy4bXdW5evzOjShpQKnN2HJXepRVxD7Oc5sttTZLaHfyH+2narjUPF8KZVQSwyi8crS07RscOkGxHmWHZd87O4U+XB+RNSOpFG7mWWJw2ua55tTT2imHIAT4MnnaTfzFy9ONdfVqXkLGsJfSVEsMo8OJxadjhrDh0EWP7q9txXLLhdLwaV16ikAAudMkOph6S3xT/HavrEJqcVJcGc5oshCEK5UEIQgBCEIBLR+O70j704OpJ6Px3ekfenB1ICosneJ0nURfDasrGTvE6TqIvhtWVBY7nc74g3r6z52dM8U5Us3O+IN6+s+dnTPFOVSVJWH/dM9EKQo+H/dM9EKQgBCEIAWFlcTur5Zdz6JwjdaqqbxRW1sFvDk/iDo6XNQFU7sWWPDazeYnXpqQlgsdEkmqR/Ta2aPMdqnbjmSue91ZKPAiJZDflfbwn/xBsOknYuBwPB31lRFBF48rrX5GjW5x6AAT+y9CzSQ4XQk2tBSx6Bou8jUPSc49rl5rb17KnTVvS7893y+5s0Y78vkSMZx6GkYHTvzc45rGgZz5Hc1jRpcf/tCxh9ZPKQ58AhiOoPfeYjkuxozWeYuJXDbm0T8QqKjEarwnsdvMDfww6M52YOSwc0A9JOtWUvF3lGnaPscap83yXgvVmzFuW8g19RMzTFEyVgGlokzJOnNzhmn9yFqwbKGGqzxGSJYzaSJ7cyWI7HMPvFx0pmq/wB1KgdAIcQpiWVNO9sb3D8bHaBnD8QB0aeR1tirZ06VzJUZLEnwfj0a9BJuO80bsGSu/QirjH2kAzZba3RX0O/iT2E7FWOSuUT8Pq4aiO5MZ8Jv5jDoew+cathseRX5kzjjMRo2S5otICyRh0hrhoew7R/04KjMuMmTh9W+MX3p32kJ2sJ1edpuD5ulew2DdyWqzrd6PDy+xr1Y/wBSPUWG4gyohjlidnRStEjDtDhcfupKpfcKyysXUErtd5ack8uuSMf7eP5K6F6s1QQhCAEIQgEtH47vSPvTg6kno/Hd6R96cHUgKiyd4nSdRF8NqysZO8TpOoi+G1ZUFjudzviDevrPnZ0zxTlSzc74g3r6z52dM8U5VJUlYf8AdM9EKQo+H/dM9EKQgBCEIDXNMGNc5xDWtBc4nQGgC5JOxeW8vsrDiVbJNp3lv2cLT+GNpNjba4kuPntyK1N3HLHeYG0UTvtakZ0ttbIb+L53kdjTtVT5EZMnEKtkenem/aTHYwHSL7XHQPOsNarGlB1J8EslorJZG4/krvMBqpB9rUDNjv8Ahivr/kdPmA2o3bK0to4Ixqlmu7pDGE+9w7F2WNY1BQU++TEMjYAxrQNLiB4LGDbYfsAqOy2y7kxNzAY2RwxFxY0aXaRYlzuU2A1Cy8Rs6nXv773yS+FP/CRtzahDSdjuXZU09Lh0/CJAwRTXtrc7fGDNDWjS43Y7sXxiW7h4RFNSgt50rzc9OazV2lVlQ1m9lwc3OikGa9t7ZwvcEHkcDpB94JBtnIqLBd6bm7yZ7eFwrN32/LYO8D1F07+xtqE5XFWnKbk+C4IpGUmsJ4F9Bu4uuOEUrS3lMchBH7OuD5rhMsvMsqarwiV0EgcZXxxZpFnsOdnnOadWhh06lJyup8FDHifg7ZBcf8fNE4cOS0fL6WhU/iFa1wbHEHNgjJLQ6xc4utnSPI0ZxAaLDQAABtOOysbW6lGvTpSg4tPwYlKUdzeSydw6tP8AzIvwje5h0E3a7t8HsXWbo2SvD6R2YL1EF5ItrtHhR/yA7QFTuR2WMmGyufGxj2SANka64JANxmuHinT0q9sm8poa+ESwHVoew+PE7Y4e4jQVz9sUa9pee+QXw7t/r5l6bUo6WecKKsfBLHJG4tlicHtPNc03C9VZIZSsxCjhqGaC8We38uRuh7P2OroIKondXyU4LU7/ABttBVEu0amS63t6AfGH77FI3Gss+B1e8SutTVZDdJ0Ry6mO6AfFP8di9pa3MLmlGrDgzVnHDweiELAKytooCEIQCWj8d3pH3pwdST0fju9I+9ODqQFRZO8TpOoi+G1ZWMneJ0nURfDasqCx3O53xBvX1nzs6Z4pypZud8Qb19Z87OmeKcqkqSsP+6Z6IUhR8P8AumeiFIQAoONYvHSU8s8xtHC0vdtNtTRtJNgBtIU5Ubu55Y75K2hid9nCRJPb8UlrsZ/EG56XDYgK2x/G5K2pmqJfvJnZ1tYaNTWDoAsP2V4bm+SvAaRueLVE9pJNrdHgR/sDp6SVW25Xktwqq36Uf8elIeb6nya2N6bWzj5htV5Z/n/teL9oryU2rWn/AMvT9zboxx8TKfyhp58dxOSGA2pqQmPPN8xljZ79GtznAgDY0bCUwyl3O6TD8PmmDXzTxhlnSOdm3MjWnwGEACxO3XrXVbneGcHoI84fbTl08pFiXOc48o2Cw7dqaZSYYKukqIL6ZWFrb8jxYtv/ACDVpTv6lK4hQp7qcWk8c8cWy+hNNviVDktkQzFaed8WbTzwuDGgF7opLtJ8IOJc3ZcH9lu3PshWy11RHXRuHBACY7kB7i6wu4a2206DpuFv3Na9+H1L4p8xsVUTEHZws2WLV/7FpvqPmXQ7rUksLKWppnvZJG9wc9ryDmuDQDa9nDSB2LuV53Lrzt1LEZr4H04GJacJiDdTyMZFPTvpGPz6x72uYM5wMl2m7b6i7POjoULHdz4YbQtnqS2Wd72x73dwjZnAk+E0hzyLchA866HcsdLUzzVNVNNJMGMDAX3BY8vAObquCx1vSuuix7F45Zd5Gl8FnnOab3OgOYTrA0i45dCvQjdRnC3c01HvPm/AhuO94OUyOyBpsRot8likgmz3tDo3PAzRbNOa8kEaUvp8OnyexCFz3Z9HOd7c8Ahr2E6Q4fhe3Q63YdJVtYZCWRMab52knoLv/gluW+FtqqCpYbXawysJ/A6MFwdfkGh37Erl1buSupUZS1U5PGOmeafgy6j8OeZNymwFldSywPt4Yu13MePEcPMf9ErzdXUb4JXxyAtkicWOGxzTp/8A1el8Lm/49PnXLjFHe2m5zG30qtt2HJe4FbE3SLR1A2ckbz/6n+KxbCuZW1aVtU7re7z+/wD2WqxytSLD3LMse6NC3fHXqae0U212jwJP5AdocuzXlrc9ytOG1scpJ3h/2U42xk+N52mzv2I5V6iilDmhzSC1wDgQbggi4IOxe7NNn2hCEIEtH47vSPvTg6kno/Hd6R96cHUgKiyd4nSdRF8NqysZO8TpOoi+G1ZUFjudzviDevrPnZ0zxTlSzc74g3r6z52dM8U5VJUlYf8AdM9EKQo+H/dM9ELeUAgy5yqbhtFLObGTxImn8crgc0eYWLj0NK8utbJUzfiknnf53SPe7/sldluu5Y8PrTHGb01JeNljoe+9pJO0Zo6G9KbbjeSuc51ZKNDLxwX5Xanv/YHNHnOxaN/dxtKEqsuXDxZkhHU8FhZMZOtoaSOBls5oznu58hsXO7RYdACbZx2f79y+0L5TO5nObnLe85+Z0NKxgXYbhu8xNZ4zWZwba4s0vc5o/YED9lMZHbT/AKuT/sqNidE+QNdFJvc8dyxxBLDe12SNv4TDYdIsCNWnna3dANH4NfSVERGjPjAlgf0tfcWHQdK3YKtdLMMSb4rg/pnevIq8RNWVuQfCZGTwZrJWvMr28kxLWtuDqa+zR0H/AGq0xGulpoaWkqt8vG6Uyxk3McbxvbWjWB4Oc4DV4p5V1eO7tjcwtooXB50b5Lm2b0hgvc+c26CuFwrJyrxOZzo2Pe6R2c+V9wy51uc86D5hcr2WzPeaVLN5iMY8M8V/76mtPDfwjHJbFXyTzRRXG/5mZGHmPfWxBzRCHN0g5jrjaYxtVlZMZKCKTfpY8x2bmtYZHSObpuS45xaNQ8EX8/IKrxbJWrwudj5I3Fsb2vZKy5jdmkEeF+HzGy7HCt2Zl7VMEgZyOY5rnfyabDsK6FWprpupQeU+mMsxpb8Ms13RoP8A9/2tOIUplhmjBDTMxzLn8IeCCewnQubot0SOpObQ0tVUP2lrY429L5CSGhdHhlDILvqXtfM8AWbcRQtGkMjB0npcdJOwWA8XeTdKWqS0vo8ZfyXBeLNqKyS4o7WAFmtGaOgAAAf6XzV0TZo5I5Gh0coLXDaCLFSELhzuZSlqW7/OTLp3HmnKjAH0NVLA+5DTdjvzGHxHdmvpBVxbh+WW/wBOaOV321MM6K50vhvq/gTbzFuxa91XJThdLv0YvUUoLtGt8et7f28YeY7VTmT+NyUVTDUQ+PE4OtyPGpzD0EEj919P2TfK8t1Pmtz8/uaNSGlnrpCg4Li8dXTxTwm8czQ9u0X1g7CDcHpBU5dYwiWj8d3pH3pwdST0fju9I+9ODqQFRZO8TpOoi+G1ZWMneJ0nURfDasqCx3O53xBvX1nzs6Z4pypZud8Qb19Z87OmeKcqkqSsP+6Z6IXG7rmWPAKIsjNqmqvFHbWxtvtJP2BsOlw2LssP+6Z6IVMbueTlVJVx1DIpJKYQtjBY0u3pwc8uDgNIBzgc61uTkQFV4fTCSWNj5GRse4Nc9xs2Mcrj5gr8w3K7DKeGOKKsphHE0MaM/kHKek6z0kqguAyflyeo7+kcCk/Lk9R39Lk7Q2ZC/SU5NJclgzQnoPQ3+fYf5bTeus/57h/ltN6688cCk/Lk9R39I4FJ+XJ6jv6XI/ha2/vl+noZO3keh/8APcP8tpvXWDl3h5FjW0pB5M8WK888Ck/Lk9R39I4FJ+XJ6jv6Ur2Xt1vU5fp6Dt2Xz3fwe+dvuG523Miv25t1Nbl1h4FhW0th/wCYXng0jxrZJ6rv6WODP5j/AFSry9m6Mt0qk3816Eds+iPRBy7w/wAtpdP/AJhQXY5g5OcZMMLtdyyEntLVQvBn8x/qlHBn8x/quSPs3Sh3ak18/sO3fQ9Dx5b4e0WbWUoaOQPaAP2C+v8AO6Dy2m9oF524M/mP9VyODP5j/VcqP2XoN5c5fp6E9uz0V/nVB5bTe0CP86oPLab2gXnXgz+Y/wBVyODP5j/Vd/Sr/C1v/fL9PQduz0V/nNB5bTe0Co7LWhgjq5DRyxS08n2jMxwcI7nwozssdXQQk3Bn8x/quWDA7mu7Culs/ZELGblTm3ningpOprW8tXcLyx3qV1DK7wJiZILnxZLeGz+QFx0tPOV5Ly/uf5KVVTW0zoYpGxxSxyvlLS1kbWPDj4R0E6NDRpN9i9PhdtGFiaj8d3pH3pwdST0fju9I+9ODqUkFRZO8TpOoi+G1ZWMneJ0nURfDasqCx3O53xBvX1nzs6Z4olm53xBvX1nzs6bYjHdSVN+H/dM9EKQtFELRs8wW9AYsiyyhAYsiyyhAYsiyyhAYsiyyhAYsiyyhAYsiyyhAYsiyyhAYsiyyhAYssoQgEtH47vSPvTg6krpYbPd6R96aO1ICosneJ0nURfDasrGTvE6TqIvhtWVBY7nc84g3r6z52dP547pBud8Qb19Z87On1RJZSVIcocNTiPMVG+0/Md2qU+N7hdouD0haeCy80doUA13k/Md2lF5PzHdpX3wWXmjtajgsvNHa1AfF5PzHdpReT8x3aV98Fl5o7Wo4LLzR2tQHxeT8x3aUXk/Md2lffBZeaO1qOCy80drUB8Xk/Md2lF5PzHdpX3wWXmjtas8Fl5o7WoDXeT8x3aUXk/Md2lffBZeaO1qzwWXmjtagNd5PzHdpReT8x3aVs4LLzR2tWOCy80drUB8Xk/Md2lF5PzHdpWzgsvNHa1Y4LLzR2tQHxeT8x3aUXk/Md2lffBZeaO1qOCy80drUB8Xk/Md2lboc/le7tXxwaXmjtatsUEnK0doQEqCKyku1KLBKpTtSkFQ5O8TpOoi+G1ZWMneJ0nURfDasqCx3O53xBvX1nzs6a4i+yVbnfEG9fWfOzpniikqfe/EQMI0GwUXhr9vuW53F2eYKGvA+0N3Xo3WmnNpaVwfmblCKcd6N3DX7fcjhr9vuWlC87+I3X5kvqZ+zj0N3DX7fcjhr9vuWlCfiN1+ZL6js49Dfw1+3/QRwx+09i4TdRqXcHpqeJzmyVlTHEC0kGwOmxHSWdq5ulpzV4E575p2zYbwkeA+2e5vhASXuSLEDWu1bwu6tGNaVeSUpY5vwT49dxilpTxgt/hj9p7EcMftPYqfwzCzFgVTVCeodNUQWIdIS1mbPYFnKDo2pdk3NTOpp3R1Va6ubRzuexzvsmnMLSWm19GcLaVsq2uWpONxJ6Xp4Pj9f1IzHoXjwx+09iOFv2nsVA4Nj0rosPhe9+fFXRv8AGdd0UwY5oJvpF2u9ZO8oMmA3GKanFTV73WB8rzvvhMJMpszRYDwRrBV5WdzTnoncSW5vnwXzI1Rayolx8MftPYjhb9p7FV+FB0WN1UIkkdHDQ5rc5xN82KEBx5M7Re/SuZyAnppJoOEVVaKzfxvbGuvE8DNLc8nTpOdfoWP3a60Ofbywop8Hzz4+BOY5xgvbhr+d7ljhr9vuWlC89+I3X5kvqZuzj0N3DX7fcjhr9vuWlCj8RuvzJfUdnHobuGv2+5SqCoc4m5voS9TMM8Y+ZdbY97cVLyEZzbXn4GOrCKi8I10kvhu9I+8pqdST0fju9I+9ODqX0k0CosneJ0nURfDasrGTvE6TqIvhtWULHc7nfEG9fWfOzpninKlm53xBvX1nzs6Z4pyqSph3F2eYKGpjuLs8wUNfN/af+cX+1fub9v3QQhcVlRlVVxYhBSUbKdzpo98G+h2sZ5IuHAAWZsXDtbWdzPRDGcZ3+BllJRWWdqhV1HulTPwuepEUTainmbAQc4xuzs3SBe/Lqus4nl3Vump4KRlOJn0rKp2+B531zot83qIA6+QDTc+Zb8djXLljdubXHpj1K9qidlpktPXVtFmF8dLAHOfKyRjZGPJuCwXzr+CzSByqBg2RtTT0uMU2bnsqA7g7jJGTKS17bu0+CSMw6bcqkYvl1VMhw9kdO2OvrnFhZKHBsRDwy+abGxJvp1DammRuUdRUPqoayJjKilcG5zA4Ryi5BLb7COTnBdFzvKFqk1HTHG7O/dLvfUx4i5EKPJmcYEaTMHCt7czNz2WuZi4eFfN1dKX4VheJijdRy0tM2EU0kLXiWMyOcWuzAbPI0uIubWTTLLKqppqujp6VsBdV3F5Q+wdn5o0tIsP2Sd26dP3OqJ96hFTTTsp3eM6J2de5Fje4zTy7Fkoe+Tp61GDU5auL3N7g9OfIX97iqD8KkbG3OgEbagb5H4JjmLgR4XheAeS/irq8byemlxigqWMBp4GFr3Z7AWk77+Em58ZuoKNj2WNSJqGlo2Qmqq4mzOdJnZjM5pNgAeh2noChQbo85w6rmdHEKujlbC8WcY3ZzrXAvcfiGvkV5O/q6ajUeDjx5TeM+hHwrcMoMm5xjFXUlg4PLTmJjs9ly7NjFs29x4p025EoyJwjE6AMhNLTGB02+PeZYzIxrswOzc2TkDbjRrXR4zlc6mwplWWNdLJHC4N0hmfK1p8+aLk26LdKS4PlzVR1UUOIxwZtRT8KjdECC0ZjngOBJubMcLchtrWOlK7qUZLRBpLTh5y9HTf4kvSmWChVlhu6FXS7zUGnidQzTmDNY2R0sYFruLgbfi12sS06k9qctHx4nU0z2s4PT0zqm4B3wlrA4i97W0nkXJnse4jLTuzhvj05eZk7RHYIVZYduhV5FPUSwQGhqZjCAwPMsYDrFxN+TTpI05vIrNWtd2NS0aU8b88HnhyLRmpcAUzDPGPmUNTMM8Y+ZbWw/wCep+f7FK3cZoo/Hd6R96cHUk9H47vSPvTg6l9WOcVFk7xOk6iL4bVlYyd4nSdRF8NqyoLHc7nfEG9fWfOzpninKlm53xBvX1nzs6aYky6kqfLuLs8wUNTzGTAwAXNgonB3c13YvnvtHQq1LtOEW1pXBPxN2hJKO81qr8t8KbV47RQue9glgIzmGzxYTHR2dhKtTg7ua7sXyaM3vmaRy5ukfuuZYOvaVHU7OT3NcHz+RkniSxkoymqr5P1sXg3gq2NuAASHFpBdtNw4X2AbFMyrq6d7KeOpjMMkdBDLTVLS68rhEwtiLQLFudnC9/BI1i6ubgGv7MWOvwRp86+ZcNz7B0QcBquwG3muNC7C2jNT1dhPi3z5peHgY9C6opqurpRHgFXWZ+bG9wkeQSc0TAsc7lJLBfpsu8yPyvfiE1ZmtbwOFwZDIA8GS5OvO6BfUNYXVyURcLOZdp1gtuD+xRHRFoAazNaNQDbAfsFp3VeVxScXQkpb8PDwk3nhgtFJPiVVur7z3Qw3hLi2nzXb4WkhwZvmki2m/mXNFzhgtcG53AxVx8HLwA4gl97nl0Zl+lX0+iJ1x387QfesmiNrFmjZm6OxbNvf1aNGFLsZPTjryed24hxTbeSqcYrG0mJ4PUz3bTCljYX2JAIjcDq9NujpSKFpdhOLzWIinqojGToDgJCSR64V4y4fnjNfGHN2FoI7Csih0Bu9+CNQzRYftqUw2hVjGP8AoyysZ48E89OJGhdSoccyihrsFEFMXvmo46Z8ozCA1rAI3EHlAJ7NK1Nq24liNFwXOeIaAxyGxAY7eZWkEnpe0X1ElXG2hIvaO19GhoF18w4bmXzIg2+k5rA2/nsNKRvpU0+zoT5tZz/Vxzu+g0p8WigKfG3QUdLFFUVEVVFUSMmiaXsaGOc05z7W8K/g2vt0Lr8XpjJjmIxsF3voJWNA1kmFoACtE4fpJ3sXdrOYLm2q+1fXAze+Z4W3N09qvPaVVvVGhLOHy5vD6eA0LqU/kpl4aejoqWlaH1jp3xyRubJ4DXPuHaLadP7WN1byw3DQHFwiAedbgwBx85tdbeDu5ruxcnaGu5kpU6Mo8W9zeW/kZIYjxZrUzDPGPmUfgzua7sUvDoiCbgjQsmxbatC9pylBpZ6PoRVknB7yLR+O70j704OpKqSPw3ekfeU1OpfTjnlRZO8TpOoi+G1ZWMneJ0nURfDasqCx3O53xBvX1nzs6fVEd0h3O+IN6+s+cnXSWUlSAZ3tAADdG0H+1p4fLsZ2O/tNDGF87yNigC3h8uxnY7+0cPl2M7Hf2mW8jYjeRsQC3h8uxnY7+0cPl2M7Hf2mW8jYjeRsQC3h8uxnY7+0cPl2M7Hf2mW8jYjeRsQC3h8uxnY7+0cPl2M7Hf2mW8jYjeRsQC3h8uxnY7+0cPl2M7Hf2mW8jYjeRsQC3h8uxnY7+0cPl2M7Hf2mW8jYjeRsQC3h8uxnY7+0cPl2M7Hf2mW8jYjeRsQC3h8uxnY7+0cPl2M7Hf2mW8jYjeRsQC3h8uxnY7+1tirJDrDew/2pu8jYsiIKQR4ItN9qlO1IDUO1ICocneJ0nURfDasrGTvE6TqIvhtWVBY4p+69XUD56eDeN6inqM3OjzneFUSPNzfTpcUd/wBxL9L7E/UhCEB3/cS/S+xP1I7/ALiX6X2J+pCFADv+4l+l9ifqR3/cS/S+xP1IQgDv+4l+l9ifqR3/AHEv0vsT9SEIA7/uJfpfYn6kd/3Ev0vsT9SEIA7/ALiX6X2J+pHf9xL9L7E/UhCAO/7iX6X2J+pHf9xL9L7E/UhCAO/7iX6X2J+pHf8AcS/S+xP1IQgDv+4l+l9ifqR3/cS/S+xP1IQgDv8AuJfpfYn6kd/3Ev0vsT9SEIA7/uJfpfYn6kd/3Ev0vsT9SEIA7/uJfpfYn6kd/wAxL9L7E/UhCEnaZN8So+oh+G1ZQhAf/9k="/>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1"/>
              </a:buClr>
              <a:buSzPct val="80000"/>
              <a:buFont typeface="Wingdings 2" panose="05020102010507070707" pitchFamily="18" charset="2"/>
              <a:buChar char=""/>
              <a:defRPr sz="3000">
                <a:solidFill>
                  <a:schemeClr val="tx1"/>
                </a:solidFill>
                <a:latin typeface="Arial" panose="020B0604020202020204" pitchFamily="34" charset="0"/>
              </a:defRPr>
            </a:lvl1pPr>
            <a:lvl2pPr marL="742950" indent="-285750" eaLnBrk="0" hangingPunct="0">
              <a:spcBef>
                <a:spcPct val="20000"/>
              </a:spcBef>
              <a:buClr>
                <a:schemeClr val="accent1"/>
              </a:buClr>
              <a:buSzPct val="90000"/>
              <a:buFont typeface="Wingdings 2" panose="05020102010507070707" pitchFamily="18" charset="2"/>
              <a:buChar char=""/>
              <a:defRPr sz="2600">
                <a:solidFill>
                  <a:schemeClr val="tx1"/>
                </a:solidFill>
                <a:latin typeface="Arial" panose="020B0604020202020204" pitchFamily="34" charset="0"/>
              </a:defRPr>
            </a:lvl2pPr>
            <a:lvl3pPr marL="1143000" indent="-228600" eaLnBrk="0" hangingPunct="0">
              <a:spcBef>
                <a:spcPct val="20000"/>
              </a:spcBef>
              <a:buClr>
                <a:schemeClr val="accent2"/>
              </a:buClr>
              <a:buSzPct val="85000"/>
              <a:buFont typeface="Arial" panose="020B0604020202020204" pitchFamily="34" charset="0"/>
              <a:buChar char="○"/>
              <a:defRPr sz="2400">
                <a:solidFill>
                  <a:schemeClr val="tx1"/>
                </a:solidFill>
                <a:latin typeface="Arial" panose="020B0604020202020204" pitchFamily="34" charset="0"/>
              </a:defRPr>
            </a:lvl3pPr>
            <a:lvl4pPr marL="1600200" indent="-228600" eaLnBrk="0" hangingPunct="0">
              <a:spcBef>
                <a:spcPct val="20000"/>
              </a:spcBef>
              <a:buClr>
                <a:srgbClr val="8D89A4"/>
              </a:buClr>
              <a:buSzPct val="90000"/>
              <a:buFont typeface="Wingdings 2" panose="05020102010507070707" pitchFamily="18" charset="2"/>
              <a:buChar char=""/>
              <a:defRPr sz="2000">
                <a:solidFill>
                  <a:schemeClr val="tx1"/>
                </a:solidFill>
                <a:latin typeface="Arial" panose="020B0604020202020204" pitchFamily="34" charset="0"/>
              </a:defRPr>
            </a:lvl4pPr>
            <a:lvl5pPr marL="2057400" indent="-228600" eaLnBrk="0" hangingPunct="0">
              <a:spcBef>
                <a:spcPct val="20000"/>
              </a:spcBef>
              <a:buClr>
                <a:srgbClr val="748560"/>
              </a:buClr>
              <a:buSzPct val="100000"/>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9pPr>
          </a:lstStyle>
          <a:p>
            <a:pPr eaLnBrk="1" hangingPunct="1">
              <a:spcBef>
                <a:spcPct val="0"/>
              </a:spcBef>
              <a:buClrTx/>
              <a:buSzTx/>
              <a:buFontTx/>
              <a:buNone/>
            </a:pPr>
            <a:endParaRPr lang="en-US" altLang="ru-RU" sz="180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4818" name="Picture 7" descr="E:\tania\poze prezentare\images (14).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572250" y="4714875"/>
            <a:ext cx="2571750" cy="164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9" name="Rectangle 3"/>
          <p:cNvSpPr>
            <a:spLocks noGrp="1"/>
          </p:cNvSpPr>
          <p:nvPr>
            <p:ph type="body" idx="4294967295"/>
          </p:nvPr>
        </p:nvSpPr>
        <p:spPr>
          <a:xfrm>
            <a:off x="214313" y="214313"/>
            <a:ext cx="8929687" cy="5143500"/>
          </a:xfrm>
        </p:spPr>
        <p:txBody>
          <a:bodyPr/>
          <a:lstStyle/>
          <a:p>
            <a:pPr eaLnBrk="1" hangingPunct="1">
              <a:lnSpc>
                <a:spcPct val="80000"/>
              </a:lnSpc>
            </a:pPr>
            <a:r>
              <a:rPr lang="it-IT" altLang="ru-RU" sz="2100" smtClean="0"/>
              <a:t> </a:t>
            </a:r>
            <a:r>
              <a:rPr lang="it-IT" altLang="ru-RU" sz="2100" b="1" smtClean="0"/>
              <a:t>Pentru bacterii, măsurile de control includ: </a:t>
            </a:r>
          </a:p>
          <a:p>
            <a:pPr eaLnBrk="1" hangingPunct="1">
              <a:lnSpc>
                <a:spcPct val="80000"/>
              </a:lnSpc>
              <a:buFont typeface="Wingdings 2" panose="05020102010507070707" pitchFamily="18" charset="2"/>
              <a:buNone/>
            </a:pPr>
            <a:r>
              <a:rPr lang="it-IT" altLang="ru-RU" sz="2100" b="1" smtClean="0"/>
              <a:t/>
            </a:r>
            <a:br>
              <a:rPr lang="it-IT" altLang="ru-RU" sz="2100" b="1" smtClean="0"/>
            </a:br>
            <a:r>
              <a:rPr lang="it-IT" altLang="ru-RU" sz="2100" smtClean="0"/>
              <a:t>• Control temperatura /  timp (reduce proliferarea microorganismelor) </a:t>
            </a:r>
            <a:br>
              <a:rPr lang="it-IT" altLang="ru-RU" sz="2100" smtClean="0"/>
            </a:br>
            <a:r>
              <a:rPr lang="it-IT" altLang="ru-RU" sz="2100" smtClean="0"/>
              <a:t>• încălzire şi gătit (procesare termică) pentru un timp adecvat şi la o temperatură adecvată pentru eliminarea microorganismelor sau a le reduce la niveluri acceptabile </a:t>
            </a:r>
            <a:br>
              <a:rPr lang="it-IT" altLang="ru-RU" sz="2100" smtClean="0"/>
            </a:br>
            <a:r>
              <a:rPr lang="it-IT" altLang="ru-RU" sz="2100" smtClean="0"/>
              <a:t>• răcire şi îngheţare </a:t>
            </a:r>
            <a:br>
              <a:rPr lang="it-IT" altLang="ru-RU" sz="2100" smtClean="0"/>
            </a:br>
            <a:r>
              <a:rPr lang="it-IT" altLang="ru-RU" sz="2100" smtClean="0"/>
              <a:t>• fermentare şi / sau  pH-ul (de exemplu, bacterii lactice producătoare de iaurt inhiba dezvoltarea altor microorganisme care nu tolereaza condiţii acide, şi concurenţă) </a:t>
            </a:r>
            <a:br>
              <a:rPr lang="it-IT" altLang="ru-RU" sz="2100" smtClean="0"/>
            </a:br>
            <a:r>
              <a:rPr lang="it-IT" altLang="ru-RU" sz="2100" smtClean="0"/>
              <a:t>• adăugarea de sare sau conservanţi, care la un nivel acceptabil pot inhiba dezvoltarea microorganismelor </a:t>
            </a:r>
            <a:br>
              <a:rPr lang="it-IT" altLang="ru-RU" sz="2100" smtClean="0"/>
            </a:br>
            <a:r>
              <a:rPr lang="it-IT" altLang="ru-RU" sz="2100" smtClean="0"/>
              <a:t>• condiţiile de ambalare (ambalare în vid, de exemplu, poate fi folosita pentru a inhiba microorganismele care au nevoie de aer să crească) </a:t>
            </a:r>
            <a:br>
              <a:rPr lang="it-IT" altLang="ru-RU" sz="2100" smtClean="0"/>
            </a:br>
            <a:r>
              <a:rPr lang="it-IT" altLang="ru-RU" sz="2100" smtClean="0"/>
              <a:t>• curăţarea şi dezinfectarea, care pot elimina sau reduce nivelurile de contaminare microbiologică </a:t>
            </a:r>
            <a:br>
              <a:rPr lang="it-IT" altLang="ru-RU" sz="2100" smtClean="0"/>
            </a:br>
            <a:r>
              <a:rPr lang="it-IT" altLang="ru-RU" sz="2100" smtClean="0"/>
              <a:t>• practici de igienă personala, care pot reduce nivelurile de contaminare microbiologică </a:t>
            </a:r>
            <a:endParaRPr lang="en-US" altLang="ru-RU" sz="2100" smtClean="0"/>
          </a:p>
        </p:txBody>
      </p:sp>
      <p:sp>
        <p:nvSpPr>
          <p:cNvPr id="34820" name="AutoShape 4" descr="data:image/jpeg;base64,/9j/4AAQSkZJRgABAQAAAQABAAD/2wCEAAkGBhQQEBAUEBIQFA8QFRYQFBcWExIVFBAWFhQVFhUVFRcXHSceFxkkHRQVIC8gIycpLCwsFR8xNzAqNSgsLCkBCQoKDgwOGg8PGikkHyQpKSwqLDIsKiwsKS0pLSk0NSopLSkpLCwpLC0pKjAwKSovKTAsLCktLCkpLCwsKSwsNP/AABEIAQQAwgMBIgACEQEDEQH/xAAcAAACAgMBAQAAAAAAAAAAAAAABQQHAQMGCAL/xABGEAABAwIBBQkNCAICAwEBAAABAAIDBBEFBhIhMVEHExQ0QVJhc5EVFyIyVHFykpOxs7TSIzNCU2SBgtEWoSTBYrLw8UP/xAAbAQEAAgMBAQAAAAAAAAAAAAAAAQIDBAUGB//EADgRAAIBAwEFBQYEBQUAAAAAAAABAgMEERIFITFBURMyYXHRBhQigZHhFVOhwRY0QlLxI3KCsfD/2gAMAwEAAhEDEQA/AOyyPyMpKqlMs8OfK+eqznF8tzm1czRqdbQAB+ydd7ig8mb7Sb6kbnnEG9fWfOzro3vsgOc73OH+TD2k31I73FB5M32k31J2+sAWrumEAp73FB5M32k31I73FB5M32k31Jt3TCO6YQCnvcUHkzfaTfUjvcUHkzfaTfUm3dMI7phAKe9xQeTN9pN9SO9xQeTN9pN9Sbd0wjumEAp73FB5M32k31I73FB5M32k31Jt3TCO6YQCnvcUHkzfaTfUjvcUHkzfaTfUm3dMI7phAKe9xQeTN9pN9SO9xQeTN9pN9Sbd0wjumEAp73FB5M32k31I73FB5M32k31Jt3TCO6YQCnvcUHkzfaTfUjvcUHkzfaTfUm3dMI7phAKe9xQeTN9pN9SO9xQeTN9pN9Sbd0wvtleCgE3e4oPJm+0m+pYO5zQeTN9pN9S6Jkt19u1ICpMnZncDpPCd9xF+I/ltQvjJ3idJ1EXw2rKgk7nc84g3r6z52dOqySyS7nfEG9fWfOzpniikg3RUjXtaSNJF9ZR3Kj5p9YrZh/3TPRCkICH3Kj5p9Yo7lR80+sVMQgIfcqPmn1ijuVHzT6xUxCAh9yo+afWKO5UfNPrFTEICH3Kj5p9Yo7lR80+sVMQgIfcqPmn1ijuVHzT6xUxCAh9yo+afWKO5UfNPrFTEICH3Kj5p9Yo7lR80+sVMQgIfcqPmn1ijuVHzT6xUxCAh9yY+afWK+mYcwage0qUhAL6aXSRsJH+1PdqSajPhu9I+8pwdSgFRZO8TpOoi+G1ZWMneJ0nURfDasoWO53O+IN6+s+dnTPFOVLNzviDevrPnZ0zxTlUlSVh/3TPRCkKPh/3TPRCkIAQhCAEIQgBCEIAXM5d5cR4VTiR7S+WQ5kUYNi8jSSTyNGi56QOVdHLIGtJcQGtBJJ0AAaSSdi8u7oeVpxKuklBO8M+ygGyMHxrbXHwj5wORCUXTue7qseKPdDJHvNS0F7W52c2Vo15pIBuNFxs07bd4vH+E4nJSzxTQnNlhcHtPSOQ9BFwRsJXqzJrHo66lhqIvFlbcjlY4aHMPSCCP2UIMaIQhSQCEIQAhCEAIQhAJaPx3ekfenB1JPR+O70j704OpAVFk7xOk6iL4bVlYyd4nSdRF8NqyoLHc7nfEG9fWfOzpninKlm53xBvX1nzs6Z4pyqSpKw/7pnohSFHw/wC6Z6IUhACEIQAhCEAIQoeL4pHSwSzzOzYoWl7j0DkG0k2AG0hAV3u35ZcHpxRxOtNVC8ljpZCDYj+ZFvMHKoci8mzX1ccWkRjw5SPwxt1/udAHSVEyix2SuqpqiXx5XXtyMaNDGDoAAH++VXXuZ5K8CpA54tUVFpJNrG28Bn7A3PS4rjbYv/c7dyXee5evyM1KGplW7o2SfAKs7221NPd8WxvOj/iT2ELotxLLHg1SaSV32FUfAvqZNaw8weNHnDdqsHLXJkV9JJFo30faQnY8A2F9h0tPn6F51c10b7HOZIx1tjmOaf8ARBH+li2JtD3uh8XejufqTVhpZ7HCFyu5xleMSomSOI4RH9lOP/MDxrbHDwu0ci6pd4wAhCEAIQhACEIQCWj8d3pH3pwdST0fju9I+9ODqQFRZO8TpOoi+G1ZWMneJ0nURfDasqCx3O53xBvX1nzs6Z4pypZud8Qb19Z87OmeKcqkqSsP+6Z6IUhR8P8AumeiFIQAhCEAIQhACpHd1yxz5G0MTvBjtLPY632uyM+YHOPSW7FaOWuU7cOopZ3WLgMyJp//AKSO8Rvm5T0Ary090lTOSc6Sed9zzpHvd/2SqyeFlko6vcuyV4ZViSRt6ems919T3/gZ06RnHoHSr4SXJHJxtBSRwixePDldz5HWzj5tQHQAnS+WbZv/AHy4bXdW5evzOjShpQKnN2HJXepRVxD7Oc5sttTZLaHfyH+2narjUPF8KZVQSwyi8crS07RscOkGxHmWHZd87O4U+XB+RNSOpFG7mWWJw2ua55tTT2imHIAT4MnnaTfzFy9ONdfVqXkLGsJfSVEsMo8OJxadjhrDh0EWP7q9txXLLhdLwaV16ikAAudMkOph6S3xT/HavrEJqcVJcGc5oshCEK5UEIQgBCEIBLR+O70j704OpJ6Px3ekfenB1ICosneJ0nURfDasrGTvE6TqIvhtWVBY7nc74g3r6z52dM8U5Us3O+IN6+s+dnTPFOVSVJWH/dM9EKQo+H/dM9EKQgBCEIAWFlcTur5Zdz6JwjdaqqbxRW1sFvDk/iDo6XNQFU7sWWPDazeYnXpqQlgsdEkmqR/Ta2aPMdqnbjmSue91ZKPAiJZDflfbwn/xBsOknYuBwPB31lRFBF48rrX5GjW5x6AAT+y9CzSQ4XQk2tBSx6Bou8jUPSc49rl5rb17KnTVvS7893y+5s0Y78vkSMZx6GkYHTvzc45rGgZz5Hc1jRpcf/tCxh9ZPKQ58AhiOoPfeYjkuxozWeYuJXDbm0T8QqKjEarwnsdvMDfww6M52YOSwc0A9JOtWUvF3lGnaPscap83yXgvVmzFuW8g19RMzTFEyVgGlokzJOnNzhmn9yFqwbKGGqzxGSJYzaSJ7cyWI7HMPvFx0pmq/wB1KgdAIcQpiWVNO9sb3D8bHaBnD8QB0aeR1tirZ06VzJUZLEnwfj0a9BJuO80bsGSu/QirjH2kAzZba3RX0O/iT2E7FWOSuUT8Pq4aiO5MZ8Jv5jDoew+cathseRX5kzjjMRo2S5otICyRh0hrhoew7R/04KjMuMmTh9W+MX3p32kJ2sJ1edpuD5ulew2DdyWqzrd6PDy+xr1Y/wBSPUWG4gyohjlidnRStEjDtDhcfupKpfcKyysXUErtd5ack8uuSMf7eP5K6F6s1QQhCAEIQgEtH47vSPvTg6kno/Hd6R96cHUgKiyd4nSdRF8NqysZO8TpOoi+G1ZUFjudzviDevrPnZ0zxTlSzc74g3r6z52dM8U5VJUlYf8AdM9EKQo+H/dM9EKQgBCEIDXNMGNc5xDWtBc4nQGgC5JOxeW8vsrDiVbJNp3lv2cLT+GNpNjba4kuPntyK1N3HLHeYG0UTvtakZ0ttbIb+L53kdjTtVT5EZMnEKtkenem/aTHYwHSL7XHQPOsNarGlB1J8EslorJZG4/krvMBqpB9rUDNjv8Ahivr/kdPmA2o3bK0to4Ixqlmu7pDGE+9w7F2WNY1BQU++TEMjYAxrQNLiB4LGDbYfsAqOy2y7kxNzAY2RwxFxY0aXaRYlzuU2A1Cy8Rs6nXv773yS+FP/CRtzahDSdjuXZU09Lh0/CJAwRTXtrc7fGDNDWjS43Y7sXxiW7h4RFNSgt50rzc9OazV2lVlQ1m9lwc3OikGa9t7ZwvcEHkcDpB94JBtnIqLBd6bm7yZ7eFwrN32/LYO8D1F07+xtqE5XFWnKbk+C4IpGUmsJ4F9Bu4uuOEUrS3lMchBH7OuD5rhMsvMsqarwiV0EgcZXxxZpFnsOdnnOadWhh06lJyup8FDHifg7ZBcf8fNE4cOS0fL6WhU/iFa1wbHEHNgjJLQ6xc4utnSPI0ZxAaLDQAABtOOysbW6lGvTpSg4tPwYlKUdzeSydw6tP8AzIvwje5h0E3a7t8HsXWbo2SvD6R2YL1EF5ItrtHhR/yA7QFTuR2WMmGyufGxj2SANka64JANxmuHinT0q9sm8poa+ESwHVoew+PE7Y4e4jQVz9sUa9pee+QXw7t/r5l6bUo6WecKKsfBLHJG4tlicHtPNc03C9VZIZSsxCjhqGaC8We38uRuh7P2OroIKondXyU4LU7/ABttBVEu0amS63t6AfGH77FI3Gss+B1e8SutTVZDdJ0Ry6mO6AfFP8di9pa3MLmlGrDgzVnHDweiELAKytooCEIQCWj8d3pH3pwdST0fju9I+9ODqQFRZO8TpOoi+G1ZWMneJ0nURfDasqCx3O53xBvX1nzs6Z4pypZud8Qb19Z87OmeKcqkqSsP+6Z6IUhR8P8AumeiFIQAoONYvHSU8s8xtHC0vdtNtTRtJNgBtIU5Ubu55Y75K2hid9nCRJPb8UlrsZ/EG56XDYgK2x/G5K2pmqJfvJnZ1tYaNTWDoAsP2V4bm+SvAaRueLVE9pJNrdHgR/sDp6SVW25Xktwqq36Uf8elIeb6nya2N6bWzj5htV5Z/n/teL9oryU2rWn/AMvT9zboxx8TKfyhp58dxOSGA2pqQmPPN8xljZ79GtznAgDY0bCUwyl3O6TD8PmmDXzTxhlnSOdm3MjWnwGEACxO3XrXVbneGcHoI84fbTl08pFiXOc48o2Cw7dqaZSYYKukqIL6ZWFrb8jxYtv/ACDVpTv6lK4hQp7qcWk8c8cWy+hNNviVDktkQzFaed8WbTzwuDGgF7opLtJ8IOJc3ZcH9lu3PshWy11RHXRuHBACY7kB7i6wu4a2206DpuFv3Na9+H1L4p8xsVUTEHZws2WLV/7FpvqPmXQ7rUksLKWppnvZJG9wc9ryDmuDQDa9nDSB2LuV53Lrzt1LEZr4H04GJacJiDdTyMZFPTvpGPz6x72uYM5wMl2m7b6i7POjoULHdz4YbQtnqS2Wd72x73dwjZnAk+E0hzyLchA866HcsdLUzzVNVNNJMGMDAX3BY8vAObquCx1vSuuix7F45Zd5Gl8FnnOab3OgOYTrA0i45dCvQjdRnC3c01HvPm/AhuO94OUyOyBpsRot8likgmz3tDo3PAzRbNOa8kEaUvp8OnyexCFz3Z9HOd7c8Ahr2E6Q4fhe3Q63YdJVtYZCWRMab52knoLv/gluW+FtqqCpYbXawysJ/A6MFwdfkGh37Erl1buSupUZS1U5PGOmeafgy6j8OeZNymwFldSywPt4Yu13MePEcPMf9ErzdXUb4JXxyAtkicWOGxzTp/8A1el8Lm/49PnXLjFHe2m5zG30qtt2HJe4FbE3SLR1A2ckbz/6n+KxbCuZW1aVtU7re7z+/wD2WqxytSLD3LMse6NC3fHXqae0U212jwJP5AdocuzXlrc9ytOG1scpJ3h/2U42xk+N52mzv2I5V6iilDmhzSC1wDgQbggi4IOxe7NNn2hCEIEtH47vSPvTg6kno/Hd6R96cHUgKiyd4nSdRF8NqysZO8TpOoi+G1ZUFjudzviDevrPnZ0zxTlSzc74g3r6z52dM8U5VJUlYf8AdM9EKQo+H/dM9ELeUAgy5yqbhtFLObGTxImn8crgc0eYWLj0NK8utbJUzfiknnf53SPe7/sldluu5Y8PrTHGb01JeNljoe+9pJO0Zo6G9KbbjeSuc51ZKNDLxwX5Xanv/YHNHnOxaN/dxtKEqsuXDxZkhHU8FhZMZOtoaSOBls5oznu58hsXO7RYdACbZx2f79y+0L5TO5nObnLe85+Z0NKxgXYbhu8xNZ4zWZwba4s0vc5o/YED9lMZHbT/AKuT/sqNidE+QNdFJvc8dyxxBLDe12SNv4TDYdIsCNWnna3dANH4NfSVERGjPjAlgf0tfcWHQdK3YKtdLMMSb4rg/pnevIq8RNWVuQfCZGTwZrJWvMr28kxLWtuDqa+zR0H/AGq0xGulpoaWkqt8vG6Uyxk3McbxvbWjWB4Oc4DV4p5V1eO7tjcwtooXB50b5Lm2b0hgvc+c26CuFwrJyrxOZzo2Pe6R2c+V9wy51uc86D5hcr2WzPeaVLN5iMY8M8V/76mtPDfwjHJbFXyTzRRXG/5mZGHmPfWxBzRCHN0g5jrjaYxtVlZMZKCKTfpY8x2bmtYZHSObpuS45xaNQ8EX8/IKrxbJWrwudj5I3Fsb2vZKy5jdmkEeF+HzGy7HCt2Zl7VMEgZyOY5rnfyabDsK6FWprpupQeU+mMsxpb8Ms13RoP8A9/2tOIUplhmjBDTMxzLn8IeCCewnQubot0SOpObQ0tVUP2lrY429L5CSGhdHhlDILvqXtfM8AWbcRQtGkMjB0npcdJOwWA8XeTdKWqS0vo8ZfyXBeLNqKyS4o7WAFmtGaOgAAAf6XzV0TZo5I5Gh0coLXDaCLFSELhzuZSlqW7/OTLp3HmnKjAH0NVLA+5DTdjvzGHxHdmvpBVxbh+WW/wBOaOV321MM6K50vhvq/gTbzFuxa91XJThdLv0YvUUoLtGt8et7f28YeY7VTmT+NyUVTDUQ+PE4OtyPGpzD0EEj919P2TfK8t1Pmtz8/uaNSGlnrpCg4Li8dXTxTwm8czQ9u0X1g7CDcHpBU5dYwiWj8d3pH3pwdST0fju9I+9ODqQFRZO8TpOoi+G1ZWMneJ0nURfDasqCx3O53xBvX1nzs6Z4pypZud8Qb19Z87OmeKcqkqSsP+6Z6IXG7rmWPAKIsjNqmqvFHbWxtvtJP2BsOlw2LssP+6Z6IVMbueTlVJVx1DIpJKYQtjBY0u3pwc8uDgNIBzgc61uTkQFV4fTCSWNj5GRse4Nc9xs2Mcrj5gr8w3K7DKeGOKKsphHE0MaM/kHKek6z0kqguAyflyeo7+kcCk/Lk9R39Lk7Q2ZC/SU5NJclgzQnoPQ3+fYf5bTeus/57h/ltN6688cCk/Lk9R39I4FJ+XJ6jv6XI/ha2/vl+noZO3keh/8APcP8tpvXWDl3h5FjW0pB5M8WK888Ck/Lk9R39I4FJ+XJ6jv6Ur2Xt1vU5fp6Dt2Xz3fwe+dvuG523Miv25t1Nbl1h4FhW0th/wCYXng0jxrZJ6rv6WODP5j/AFSry9m6Mt0qk3816Eds+iPRBy7w/wAtpdP/AJhQXY5g5OcZMMLtdyyEntLVQvBn8x/qlHBn8x/quSPs3Sh3ak18/sO3fQ9Dx5b4e0WbWUoaOQPaAP2C+v8AO6Dy2m9oF524M/mP9VyODP5j/VcqP2XoN5c5fp6E9uz0V/nVB5bTe0CP86oPLab2gXnXgz+Y/wBVyODP5j/Vd/Sr/C1v/fL9PQduz0V/nNB5bTe0Co7LWhgjq5DRyxS08n2jMxwcI7nwozssdXQQk3Bn8x/quWDA7mu7Culs/ZELGblTm3ningpOprW8tXcLyx3qV1DK7wJiZILnxZLeGz+QFx0tPOV5Ly/uf5KVVTW0zoYpGxxSxyvlLS1kbWPDj4R0E6NDRpN9i9PhdtGFiaj8d3pH3pwdST0fju9I+9ODqUkFRZO8TpOoi+G1ZWMneJ0nURfDasqCx3O53xBvX1nzs6Z4olm53xBvX1nzs6bYjHdSVN+H/dM9EKQtFELRs8wW9AYsiyyhAYsiyyhAYsiyyhAYsiyyhAYsiyyhAYsiyyhAYsiyyhAYsiyyhAYssoQgEtH47vSPvTg6krpYbPd6R96aO1ICosneJ0nURfDasrGTvE6TqIvhtWVBY7nc84g3r6z52dP547pBud8Qb19Z87On1RJZSVIcocNTiPMVG+0/Md2qU+N7hdouD0haeCy80doUA13k/Md2lF5PzHdpX3wWXmjtajgsvNHa1AfF5PzHdpReT8x3aV98Fl5o7Wo4LLzR2tQHxeT8x3aUXk/Md2lffBZeaO1qOCy80drUB8Xk/Md2lF5PzHdpX3wWXmjtas8Fl5o7WoDXeT8x3aUXk/Md2lffBZeaO1qzwWXmjtagNd5PzHdpReT8x3aVs4LLzR2tWOCy80drUB8Xk/Md2lF5PzHdpWzgsvNHa1Y4LLzR2tQHxeT8x3aUXk/Md2lffBZeaO1qOCy80drUB8Xk/Md2lboc/le7tXxwaXmjtatsUEnK0doQEqCKyku1KLBKpTtSkFQ5O8TpOoi+G1ZWMneJ0nURfDasqCx3O53xBvX1nzs6a4i+yVbnfEG9fWfOzpniikqfe/EQMI0GwUXhr9vuW53F2eYKGvA+0N3Xo3WmnNpaVwfmblCKcd6N3DX7fcjhr9vuWlC87+I3X5kvqZ+zj0N3DX7fcjhr9vuWlCfiN1+ZL6js49Dfw1+3/QRwx+09i4TdRqXcHpqeJzmyVlTHEC0kGwOmxHSWdq5ulpzV4E575p2zYbwkeA+2e5vhASXuSLEDWu1bwu6tGNaVeSUpY5vwT49dxilpTxgt/hj9p7EcMftPYqfwzCzFgVTVCeodNUQWIdIS1mbPYFnKDo2pdk3NTOpp3R1Va6ubRzuexzvsmnMLSWm19GcLaVsq2uWpONxJ6Xp4Pj9f1IzHoXjwx+09iOFv2nsVA4Nj0rosPhe9+fFXRv8AGdd0UwY5oJvpF2u9ZO8oMmA3GKanFTV73WB8rzvvhMJMpszRYDwRrBV5WdzTnoncSW5vnwXzI1Rayolx8MftPYjhb9p7FV+FB0WN1UIkkdHDQ5rc5xN82KEBx5M7Re/SuZyAnppJoOEVVaKzfxvbGuvE8DNLc8nTpOdfoWP3a60Ofbywop8Hzz4+BOY5xgvbhr+d7ljhr9vuWlC89+I3X5kvqZuzj0N3DX7fcjhr9vuWlCj8RuvzJfUdnHobuGv2+5SqCoc4m5voS9TMM8Y+ZdbY97cVLyEZzbXn4GOrCKi8I10kvhu9I+8pqdST0fju9I+9ODqX0k0CosneJ0nURfDasrGTvE6TqIvhtWULHc7nfEG9fWfOzpninKlm53xBvX1nzs6Z4pyqSph3F2eYKGpjuLs8wUNfN/af+cX+1fub9v3QQhcVlRlVVxYhBSUbKdzpo98G+h2sZ5IuHAAWZsXDtbWdzPRDGcZ3+BllJRWWdqhV1HulTPwuepEUTainmbAQc4xuzs3SBe/Lqus4nl3Vump4KRlOJn0rKp2+B531zot83qIA6+QDTc+Zb8djXLljdubXHpj1K9qidlpktPXVtFmF8dLAHOfKyRjZGPJuCwXzr+CzSByqBg2RtTT0uMU2bnsqA7g7jJGTKS17bu0+CSMw6bcqkYvl1VMhw9kdO2OvrnFhZKHBsRDwy+abGxJvp1DammRuUdRUPqoayJjKilcG5zA4Ryi5BLb7COTnBdFzvKFqk1HTHG7O/dLvfUx4i5EKPJmcYEaTMHCt7czNz2WuZi4eFfN1dKX4VheJijdRy0tM2EU0kLXiWMyOcWuzAbPI0uIubWTTLLKqppqujp6VsBdV3F5Q+wdn5o0tIsP2Sd26dP3OqJ96hFTTTsp3eM6J2de5Fje4zTy7Fkoe+Tp61GDU5auL3N7g9OfIX97iqD8KkbG3OgEbagb5H4JjmLgR4XheAeS/irq8byemlxigqWMBp4GFr3Z7AWk77+Em58ZuoKNj2WNSJqGlo2Qmqq4mzOdJnZjM5pNgAeh2noChQbo85w6rmdHEKujlbC8WcY3ZzrXAvcfiGvkV5O/q6ajUeDjx5TeM+hHwrcMoMm5xjFXUlg4PLTmJjs9ly7NjFs29x4p025EoyJwjE6AMhNLTGB02+PeZYzIxrswOzc2TkDbjRrXR4zlc6mwplWWNdLJHC4N0hmfK1p8+aLk26LdKS4PlzVR1UUOIxwZtRT8KjdECC0ZjngOBJubMcLchtrWOlK7qUZLRBpLTh5y9HTf4kvSmWChVlhu6FXS7zUGnidQzTmDNY2R0sYFruLgbfi12sS06k9qctHx4nU0z2s4PT0zqm4B3wlrA4i97W0nkXJnse4jLTuzhvj05eZk7RHYIVZYduhV5FPUSwQGhqZjCAwPMsYDrFxN+TTpI05vIrNWtd2NS0aU8b88HnhyLRmpcAUzDPGPmUNTMM8Y+ZbWw/wCep+f7FK3cZoo/Hd6R96cHUk9H47vSPvTg6l9WOcVFk7xOk6iL4bVlYyd4nSdRF8NqyoLHc7nfEG9fWfOzpninKlm53xBvX1nzs6aYky6kqfLuLs8wUNTzGTAwAXNgonB3c13YvnvtHQq1LtOEW1pXBPxN2hJKO81qr8t8KbV47RQue9glgIzmGzxYTHR2dhKtTg7ua7sXyaM3vmaRy5ukfuuZYOvaVHU7OT3NcHz+RkniSxkoymqr5P1sXg3gq2NuAASHFpBdtNw4X2AbFMyrq6d7KeOpjMMkdBDLTVLS68rhEwtiLQLFudnC9/BI1i6ubgGv7MWOvwRp86+ZcNz7B0QcBquwG3muNC7C2jNT1dhPi3z5peHgY9C6opqurpRHgFXWZ+bG9wkeQSc0TAsc7lJLBfpsu8yPyvfiE1ZmtbwOFwZDIA8GS5OvO6BfUNYXVyURcLOZdp1gtuD+xRHRFoAazNaNQDbAfsFp3VeVxScXQkpb8PDwk3nhgtFJPiVVur7z3Qw3hLi2nzXb4WkhwZvmki2m/mXNFzhgtcG53AxVx8HLwA4gl97nl0Zl+lX0+iJ1x387QfesmiNrFmjZm6OxbNvf1aNGFLsZPTjryed24hxTbeSqcYrG0mJ4PUz3bTCljYX2JAIjcDq9NujpSKFpdhOLzWIinqojGToDgJCSR64V4y4fnjNfGHN2FoI7Csih0Bu9+CNQzRYftqUw2hVjGP8AoyysZ48E89OJGhdSoccyihrsFEFMXvmo46Z8ozCA1rAI3EHlAJ7NK1Nq24liNFwXOeIaAxyGxAY7eZWkEnpe0X1ElXG2hIvaO19GhoF18w4bmXzIg2+k5rA2/nsNKRvpU0+zoT5tZz/Vxzu+g0p8WigKfG3QUdLFFUVEVVFUSMmiaXsaGOc05z7W8K/g2vt0Lr8XpjJjmIxsF3voJWNA1kmFoACtE4fpJ3sXdrOYLm2q+1fXAze+Z4W3N09qvPaVVvVGhLOHy5vD6eA0LqU/kpl4aejoqWlaH1jp3xyRubJ4DXPuHaLadP7WN1byw3DQHFwiAedbgwBx85tdbeDu5ruxcnaGu5kpU6Mo8W9zeW/kZIYjxZrUzDPGPmUfgzua7sUvDoiCbgjQsmxbatC9pylBpZ6PoRVknB7yLR+O70j704OpKqSPw3ekfeU1OpfTjnlRZO8TpOoi+G1ZWMneJ0nURfDasqCx3O53xBvX1nzs6fVEd0h3O+IN6+s+cnXSWUlSAZ3tAADdG0H+1p4fLsZ2O/tNDGF87yNigC3h8uxnY7+0cPl2M7Hf2mW8jYjeRsQC3h8uxnY7+0cPl2M7Hf2mW8jYjeRsQC3h8uxnY7+0cPl2M7Hf2mW8jYjeRsQC3h8uxnY7+0cPl2M7Hf2mW8jYjeRsQC3h8uxnY7+0cPl2M7Hf2mW8jYjeRsQC3h8uxnY7+0cPl2M7Hf2mW8jYjeRsQC3h8uxnY7+0cPl2M7Hf2mW8jYjeRsQC3h8uxnY7+0cPl2M7Hf2mW8jYjeRsQC3h8uxnY7+1tirJDrDew/2pu8jYsiIKQR4ItN9qlO1IDUO1ICocneJ0nURfDasrGTvE6TqIvhtWVBY4p+69XUD56eDeN6inqM3OjzneFUSPNzfTpcUd/wBxL9L7E/UhCEB3/cS/S+xP1I7/ALiX6X2J+pCFADv+4l+l9ifqR3/cS/S+xP1IQgDv+4l+l9ifqR3/AHEv0vsT9SEIA7/uJfpfYn6kd/3Ev0vsT9SEIA7/ALiX6X2J+pHf9xL9L7E/UhCAO/7iX6X2J+pHf9xL9L7E/UhCAO/7iX6X2J+pHf8AcS/S+xP1IQgDv+4l+l9ifqR3/cS/S+xP1IQgDv8AuJfpfYn6kd/3Ev0vsT9SEIA7/uJfpfYn6kd/3Ev0vsT9SEIA7/uJfpfYn6kd/wAxL9L7E/UhCEnaZN8So+oh+G1ZQhAf/9k="/>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1"/>
              </a:buClr>
              <a:buSzPct val="80000"/>
              <a:buFont typeface="Wingdings 2" panose="05020102010507070707" pitchFamily="18" charset="2"/>
              <a:buChar char=""/>
              <a:defRPr sz="3000">
                <a:solidFill>
                  <a:schemeClr val="tx1"/>
                </a:solidFill>
                <a:latin typeface="Arial" panose="020B0604020202020204" pitchFamily="34" charset="0"/>
              </a:defRPr>
            </a:lvl1pPr>
            <a:lvl2pPr marL="742950" indent="-285750" eaLnBrk="0" hangingPunct="0">
              <a:spcBef>
                <a:spcPct val="20000"/>
              </a:spcBef>
              <a:buClr>
                <a:schemeClr val="accent1"/>
              </a:buClr>
              <a:buSzPct val="90000"/>
              <a:buFont typeface="Wingdings 2" panose="05020102010507070707" pitchFamily="18" charset="2"/>
              <a:buChar char=""/>
              <a:defRPr sz="2600">
                <a:solidFill>
                  <a:schemeClr val="tx1"/>
                </a:solidFill>
                <a:latin typeface="Arial" panose="020B0604020202020204" pitchFamily="34" charset="0"/>
              </a:defRPr>
            </a:lvl2pPr>
            <a:lvl3pPr marL="1143000" indent="-228600" eaLnBrk="0" hangingPunct="0">
              <a:spcBef>
                <a:spcPct val="20000"/>
              </a:spcBef>
              <a:buClr>
                <a:schemeClr val="accent2"/>
              </a:buClr>
              <a:buSzPct val="85000"/>
              <a:buFont typeface="Arial" panose="020B0604020202020204" pitchFamily="34" charset="0"/>
              <a:buChar char="○"/>
              <a:defRPr sz="2400">
                <a:solidFill>
                  <a:schemeClr val="tx1"/>
                </a:solidFill>
                <a:latin typeface="Arial" panose="020B0604020202020204" pitchFamily="34" charset="0"/>
              </a:defRPr>
            </a:lvl3pPr>
            <a:lvl4pPr marL="1600200" indent="-228600" eaLnBrk="0" hangingPunct="0">
              <a:spcBef>
                <a:spcPct val="20000"/>
              </a:spcBef>
              <a:buClr>
                <a:srgbClr val="8D89A4"/>
              </a:buClr>
              <a:buSzPct val="90000"/>
              <a:buFont typeface="Wingdings 2" panose="05020102010507070707" pitchFamily="18" charset="2"/>
              <a:buChar char=""/>
              <a:defRPr sz="2000">
                <a:solidFill>
                  <a:schemeClr val="tx1"/>
                </a:solidFill>
                <a:latin typeface="Arial" panose="020B0604020202020204" pitchFamily="34" charset="0"/>
              </a:defRPr>
            </a:lvl4pPr>
            <a:lvl5pPr marL="2057400" indent="-228600" eaLnBrk="0" hangingPunct="0">
              <a:spcBef>
                <a:spcPct val="20000"/>
              </a:spcBef>
              <a:buClr>
                <a:srgbClr val="748560"/>
              </a:buClr>
              <a:buSzPct val="100000"/>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9pPr>
          </a:lstStyle>
          <a:p>
            <a:pPr eaLnBrk="1" hangingPunct="1">
              <a:spcBef>
                <a:spcPct val="0"/>
              </a:spcBef>
              <a:buClrTx/>
              <a:buSzTx/>
              <a:buFontTx/>
              <a:buNone/>
            </a:pPr>
            <a:endParaRPr lang="en-US" altLang="ru-RU" sz="1800"/>
          </a:p>
        </p:txBody>
      </p:sp>
      <p:sp>
        <p:nvSpPr>
          <p:cNvPr id="34821" name="AutoShape 6" descr="data:image/jpeg;base64,/9j/4AAQSkZJRgABAQAAAQABAAD/2wCEAAkGBhQQEBAUEBIQFA8QFRYQFBcWExIVFBAWFhQVFhUVFRcXHSceFxkkHRQVIC8gIycpLCwsFR8xNzAqNSgsLCkBCQoKDgwOGg8PGikkHyQpKSwqLDIsKiwsKS0pLSk0NSopLSkpLCwpLC0pKjAwKSovKTAsLCktLCkpLCwsKSwsNP/AABEIAQQAwgMBIgACEQEDEQH/xAAcAAACAgMBAQAAAAAAAAAAAAAABQQHAQMGCAL/xABGEAABAwIBBQkNCAICAwEBAAABAAIDBBEFBhIhMVEHExQ0QVJhc5EVFyIyVHFykpOxs7TSIzNCU2SBgtEWoSTBYrLw8UP/xAAbAQEAAgMBAQAAAAAAAAAAAAAAAQIDBAUGB//EADgRAAIBAwEFBQYEBQUAAAAAAAABAgMEERIFITFBURMyYXHRBhQigZHhFVOhwRY0QlLxI3KCsfD/2gAMAwEAAhEDEQA/AOyyPyMpKqlMs8OfK+eqznF8tzm1czRqdbQAB+ydd7ig8mb7Sb6kbnnEG9fWfOzro3vsgOc73OH+TD2k31I73FB5M32k31J2+sAWrumEAp73FB5M32k31I73FB5M32k31Jt3TCO6YQCnvcUHkzfaTfUjvcUHkzfaTfUm3dMI7phAKe9xQeTN9pN9SO9xQeTN9pN9Sbd0wjumEAp73FB5M32k31I73FB5M32k31Jt3TCO6YQCnvcUHkzfaTfUjvcUHkzfaTfUm3dMI7phAKe9xQeTN9pN9SO9xQeTN9pN9Sbd0wjumEAp73FB5M32k31I73FB5M32k31Jt3TCO6YQCnvcUHkzfaTfUjvcUHkzfaTfUm3dMI7phAKe9xQeTN9pN9SO9xQeTN9pN9Sbd0wvtleCgE3e4oPJm+0m+pYO5zQeTN9pN9S6Jkt19u1ICpMnZncDpPCd9xF+I/ltQvjJ3idJ1EXw2rKgk7nc84g3r6z52dOqySyS7nfEG9fWfOzpniikg3RUjXtaSNJF9ZR3Kj5p9YrZh/3TPRCkICH3Kj5p9Yo7lR80+sVMQgIfcqPmn1ijuVHzT6xUxCAh9yo+afWKO5UfNPrFTEICH3Kj5p9Yo7lR80+sVMQgIfcqPmn1ijuVHzT6xUxCAh9yo+afWKO5UfNPrFTEICH3Kj5p9Yo7lR80+sVMQgIfcqPmn1ijuVHzT6xUxCAh9yY+afWK+mYcwage0qUhAL6aXSRsJH+1PdqSajPhu9I+8pwdSgFRZO8TpOoi+G1ZWMneJ0nURfDasoWO53O+IN6+s+dnTPFOVLNzviDevrPnZ0zxTlUlSVh/3TPRCkKPh/3TPRCkIAQhCAEIQgBCEIAXM5d5cR4VTiR7S+WQ5kUYNi8jSSTyNGi56QOVdHLIGtJcQGtBJJ0AAaSSdi8u7oeVpxKuklBO8M+ygGyMHxrbXHwj5wORCUXTue7qseKPdDJHvNS0F7W52c2Vo15pIBuNFxs07bd4vH+E4nJSzxTQnNlhcHtPSOQ9BFwRsJXqzJrHo66lhqIvFlbcjlY4aHMPSCCP2UIMaIQhSQCEIQAhCEAIQhAJaPx3ekfenB1JPR+O70j704OpAVFk7xOk6iL4bVlYyd4nSdRF8NqyoLHc7nfEG9fWfOzpninKlm53xBvX1nzs6Z4pyqSpKw/7pnohSFHw/wC6Z6IUhACEIQAhCEAIQoeL4pHSwSzzOzYoWl7j0DkG0k2AG0hAV3u35ZcHpxRxOtNVC8ljpZCDYj+ZFvMHKoci8mzX1ccWkRjw5SPwxt1/udAHSVEyix2SuqpqiXx5XXtyMaNDGDoAAH++VXXuZ5K8CpA54tUVFpJNrG28Bn7A3PS4rjbYv/c7dyXee5evyM1KGplW7o2SfAKs7221NPd8WxvOj/iT2ELotxLLHg1SaSV32FUfAvqZNaw8weNHnDdqsHLXJkV9JJFo30faQnY8A2F9h0tPn6F51c10b7HOZIx1tjmOaf8ARBH+li2JtD3uh8XejufqTVhpZ7HCFyu5xleMSomSOI4RH9lOP/MDxrbHDwu0ci6pd4wAhCEAIQhACEIQCWj8d3pH3pwdST0fju9I+9ODqQFRZO8TpOoi+G1ZWMneJ0nURfDasqCx3O53xBvX1nzs6Z4pypZud8Qb19Z87OmeKcqkqSsP+6Z6IUhR8P8AumeiFIQAhCEAIQhACpHd1yxz5G0MTvBjtLPY632uyM+YHOPSW7FaOWuU7cOopZ3WLgMyJp//AKSO8Rvm5T0Ary090lTOSc6Sed9zzpHvd/2SqyeFlko6vcuyV4ZViSRt6ems919T3/gZ06RnHoHSr4SXJHJxtBSRwixePDldz5HWzj5tQHQAnS+WbZv/AHy4bXdW5evzOjShpQKnN2HJXepRVxD7Oc5sttTZLaHfyH+2narjUPF8KZVQSwyi8crS07RscOkGxHmWHZd87O4U+XB+RNSOpFG7mWWJw2ua55tTT2imHIAT4MnnaTfzFy9ONdfVqXkLGsJfSVEsMo8OJxadjhrDh0EWP7q9txXLLhdLwaV16ikAAudMkOph6S3xT/HavrEJqcVJcGc5oshCEK5UEIQgBCEIBLR+O70j704OpJ6Px3ekfenB1ICosneJ0nURfDasrGTvE6TqIvhtWVBY7nc74g3r6z52dM8U5Us3O+IN6+s+dnTPFOVSVJWH/dM9EKQo+H/dM9EKQgBCEIAWFlcTur5Zdz6JwjdaqqbxRW1sFvDk/iDo6XNQFU7sWWPDazeYnXpqQlgsdEkmqR/Ta2aPMdqnbjmSue91ZKPAiJZDflfbwn/xBsOknYuBwPB31lRFBF48rrX5GjW5x6AAT+y9CzSQ4XQk2tBSx6Bou8jUPSc49rl5rb17KnTVvS7893y+5s0Y78vkSMZx6GkYHTvzc45rGgZz5Hc1jRpcf/tCxh9ZPKQ58AhiOoPfeYjkuxozWeYuJXDbm0T8QqKjEarwnsdvMDfww6M52YOSwc0A9JOtWUvF3lGnaPscap83yXgvVmzFuW8g19RMzTFEyVgGlokzJOnNzhmn9yFqwbKGGqzxGSJYzaSJ7cyWI7HMPvFx0pmq/wB1KgdAIcQpiWVNO9sb3D8bHaBnD8QB0aeR1tirZ06VzJUZLEnwfj0a9BJuO80bsGSu/QirjH2kAzZba3RX0O/iT2E7FWOSuUT8Pq4aiO5MZ8Jv5jDoew+cathseRX5kzjjMRo2S5otICyRh0hrhoew7R/04KjMuMmTh9W+MX3p32kJ2sJ1edpuD5ulew2DdyWqzrd6PDy+xr1Y/wBSPUWG4gyohjlidnRStEjDtDhcfupKpfcKyysXUErtd5ack8uuSMf7eP5K6F6s1QQhCAEIQgEtH47vSPvTg6kno/Hd6R96cHUgKiyd4nSdRF8NqysZO8TpOoi+G1ZUFjudzviDevrPnZ0zxTlSzc74g3r6z52dM8U5VJUlYf8AdM9EKQo+H/dM9EKQgBCEIDXNMGNc5xDWtBc4nQGgC5JOxeW8vsrDiVbJNp3lv2cLT+GNpNjba4kuPntyK1N3HLHeYG0UTvtakZ0ttbIb+L53kdjTtVT5EZMnEKtkenem/aTHYwHSL7XHQPOsNarGlB1J8EslorJZG4/krvMBqpB9rUDNjv8Ahivr/kdPmA2o3bK0to4Ixqlmu7pDGE+9w7F2WNY1BQU++TEMjYAxrQNLiB4LGDbYfsAqOy2y7kxNzAY2RwxFxY0aXaRYlzuU2A1Cy8Rs6nXv773yS+FP/CRtzahDSdjuXZU09Lh0/CJAwRTXtrc7fGDNDWjS43Y7sXxiW7h4RFNSgt50rzc9OazV2lVlQ1m9lwc3OikGa9t7ZwvcEHkcDpB94JBtnIqLBd6bm7yZ7eFwrN32/LYO8D1F07+xtqE5XFWnKbk+C4IpGUmsJ4F9Bu4uuOEUrS3lMchBH7OuD5rhMsvMsqarwiV0EgcZXxxZpFnsOdnnOadWhh06lJyup8FDHifg7ZBcf8fNE4cOS0fL6WhU/iFa1wbHEHNgjJLQ6xc4utnSPI0ZxAaLDQAABtOOysbW6lGvTpSg4tPwYlKUdzeSydw6tP8AzIvwje5h0E3a7t8HsXWbo2SvD6R2YL1EF5ItrtHhR/yA7QFTuR2WMmGyufGxj2SANka64JANxmuHinT0q9sm8poa+ESwHVoew+PE7Y4e4jQVz9sUa9pee+QXw7t/r5l6bUo6WecKKsfBLHJG4tlicHtPNc03C9VZIZSsxCjhqGaC8We38uRuh7P2OroIKondXyU4LU7/ABttBVEu0amS63t6AfGH77FI3Gss+B1e8SutTVZDdJ0Ry6mO6AfFP8di9pa3MLmlGrDgzVnHDweiELAKytooCEIQCWj8d3pH3pwdST0fju9I+9ODqQFRZO8TpOoi+G1ZWMneJ0nURfDasqCx3O53xBvX1nzs6Z4pypZud8Qb19Z87OmeKcqkqSsP+6Z6IUhR8P8AumeiFIQAoONYvHSU8s8xtHC0vdtNtTRtJNgBtIU5Ubu55Y75K2hid9nCRJPb8UlrsZ/EG56XDYgK2x/G5K2pmqJfvJnZ1tYaNTWDoAsP2V4bm+SvAaRueLVE9pJNrdHgR/sDp6SVW25Xktwqq36Uf8elIeb6nya2N6bWzj5htV5Z/n/teL9oryU2rWn/AMvT9zboxx8TKfyhp58dxOSGA2pqQmPPN8xljZ79GtznAgDY0bCUwyl3O6TD8PmmDXzTxhlnSOdm3MjWnwGEACxO3XrXVbneGcHoI84fbTl08pFiXOc48o2Cw7dqaZSYYKukqIL6ZWFrb8jxYtv/ACDVpTv6lK4hQp7qcWk8c8cWy+hNNviVDktkQzFaed8WbTzwuDGgF7opLtJ8IOJc3ZcH9lu3PshWy11RHXRuHBACY7kB7i6wu4a2206DpuFv3Na9+H1L4p8xsVUTEHZws2WLV/7FpvqPmXQ7rUksLKWppnvZJG9wc9ryDmuDQDa9nDSB2LuV53Lrzt1LEZr4H04GJacJiDdTyMZFPTvpGPz6x72uYM5wMl2m7b6i7POjoULHdz4YbQtnqS2Wd72x73dwjZnAk+E0hzyLchA866HcsdLUzzVNVNNJMGMDAX3BY8vAObquCx1vSuuix7F45Zd5Gl8FnnOab3OgOYTrA0i45dCvQjdRnC3c01HvPm/AhuO94OUyOyBpsRot8likgmz3tDo3PAzRbNOa8kEaUvp8OnyexCFz3Z9HOd7c8Ahr2E6Q4fhe3Q63YdJVtYZCWRMab52knoLv/gluW+FtqqCpYbXawysJ/A6MFwdfkGh37Erl1buSupUZS1U5PGOmeafgy6j8OeZNymwFldSywPt4Yu13MePEcPMf9ErzdXUb4JXxyAtkicWOGxzTp/8A1el8Lm/49PnXLjFHe2m5zG30qtt2HJe4FbE3SLR1A2ckbz/6n+KxbCuZW1aVtU7re7z+/wD2WqxytSLD3LMse6NC3fHXqae0U212jwJP5AdocuzXlrc9ytOG1scpJ3h/2U42xk+N52mzv2I5V6iilDmhzSC1wDgQbggi4IOxe7NNn2hCEIEtH47vSPvTg6kno/Hd6R96cHUgKiyd4nSdRF8NqysZO8TpOoi+G1ZUFjudzviDevrPnZ0zxTlSzc74g3r6z52dM8U5VJUlYf8AdM9EKQo+H/dM9ELeUAgy5yqbhtFLObGTxImn8crgc0eYWLj0NK8utbJUzfiknnf53SPe7/sldluu5Y8PrTHGb01JeNljoe+9pJO0Zo6G9KbbjeSuc51ZKNDLxwX5Xanv/YHNHnOxaN/dxtKEqsuXDxZkhHU8FhZMZOtoaSOBls5oznu58hsXO7RYdACbZx2f79y+0L5TO5nObnLe85+Z0NKxgXYbhu8xNZ4zWZwba4s0vc5o/YED9lMZHbT/AKuT/sqNidE+QNdFJvc8dyxxBLDe12SNv4TDYdIsCNWnna3dANH4NfSVERGjPjAlgf0tfcWHQdK3YKtdLMMSb4rg/pnevIq8RNWVuQfCZGTwZrJWvMr28kxLWtuDqa+zR0H/AGq0xGulpoaWkqt8vG6Uyxk3McbxvbWjWB4Oc4DV4p5V1eO7tjcwtooXB50b5Lm2b0hgvc+c26CuFwrJyrxOZzo2Pe6R2c+V9wy51uc86D5hcr2WzPeaVLN5iMY8M8V/76mtPDfwjHJbFXyTzRRXG/5mZGHmPfWxBzRCHN0g5jrjaYxtVlZMZKCKTfpY8x2bmtYZHSObpuS45xaNQ8EX8/IKrxbJWrwudj5I3Fsb2vZKy5jdmkEeF+HzGy7HCt2Zl7VMEgZyOY5rnfyabDsK6FWprpupQeU+mMsxpb8Ms13RoP8A9/2tOIUplhmjBDTMxzLn8IeCCewnQubot0SOpObQ0tVUP2lrY429L5CSGhdHhlDILvqXtfM8AWbcRQtGkMjB0npcdJOwWA8XeTdKWqS0vo8ZfyXBeLNqKyS4o7WAFmtGaOgAAAf6XzV0TZo5I5Gh0coLXDaCLFSELhzuZSlqW7/OTLp3HmnKjAH0NVLA+5DTdjvzGHxHdmvpBVxbh+WW/wBOaOV321MM6K50vhvq/gTbzFuxa91XJThdLv0YvUUoLtGt8et7f28YeY7VTmT+NyUVTDUQ+PE4OtyPGpzD0EEj919P2TfK8t1Pmtz8/uaNSGlnrpCg4Li8dXTxTwm8czQ9u0X1g7CDcHpBU5dYwiWj8d3pH3pwdST0fju9I+9ODqQFRZO8TpOoi+G1ZWMneJ0nURfDasqCx3O53xBvX1nzs6Z4pypZud8Qb19Z87OmeKcqkqSsP+6Z6IXG7rmWPAKIsjNqmqvFHbWxtvtJP2BsOlw2LssP+6Z6IVMbueTlVJVx1DIpJKYQtjBY0u3pwc8uDgNIBzgc61uTkQFV4fTCSWNj5GRse4Nc9xs2Mcrj5gr8w3K7DKeGOKKsphHE0MaM/kHKek6z0kqguAyflyeo7+kcCk/Lk9R39Lk7Q2ZC/SU5NJclgzQnoPQ3+fYf5bTeus/57h/ltN6688cCk/Lk9R39I4FJ+XJ6jv6XI/ha2/vl+noZO3keh/8APcP8tpvXWDl3h5FjW0pB5M8WK888Ck/Lk9R39I4FJ+XJ6jv6Ur2Xt1vU5fp6Dt2Xz3fwe+dvuG523Miv25t1Nbl1h4FhW0th/wCYXng0jxrZJ6rv6WODP5j/AFSry9m6Mt0qk3816Eds+iPRBy7w/wAtpdP/AJhQXY5g5OcZMMLtdyyEntLVQvBn8x/qlHBn8x/quSPs3Sh3ak18/sO3fQ9Dx5b4e0WbWUoaOQPaAP2C+v8AO6Dy2m9oF524M/mP9VyODP5j/VcqP2XoN5c5fp6E9uz0V/nVB5bTe0CP86oPLab2gXnXgz+Y/wBVyODP5j/Vd/Sr/C1v/fL9PQduz0V/nNB5bTe0Co7LWhgjq5DRyxS08n2jMxwcI7nwozssdXQQk3Bn8x/quWDA7mu7Culs/ZELGblTm3ningpOprW8tXcLyx3qV1DK7wJiZILnxZLeGz+QFx0tPOV5Ly/uf5KVVTW0zoYpGxxSxyvlLS1kbWPDj4R0E6NDRpN9i9PhdtGFiaj8d3pH3pwdST0fju9I+9ODqUkFRZO8TpOoi+G1ZWMneJ0nURfDasqCx3O53xBvX1nzs6Z4olm53xBvX1nzs6bYjHdSVN+H/dM9EKQtFELRs8wW9AYsiyyhAYsiyyhAYsiyyhAYsiyyhAYsiyyhAYsiyyhAYsiyyhAYsiyyhAYssoQgEtH47vSPvTg6krpYbPd6R96aO1ICosneJ0nURfDasrGTvE6TqIvhtWVBY7nc84g3r6z52dP547pBud8Qb19Z87On1RJZSVIcocNTiPMVG+0/Md2qU+N7hdouD0haeCy80doUA13k/Md2lF5PzHdpX3wWXmjtajgsvNHa1AfF5PzHdpReT8x3aV98Fl5o7Wo4LLzR2tQHxeT8x3aUXk/Md2lffBZeaO1qOCy80drUB8Xk/Md2lF5PzHdpX3wWXmjtas8Fl5o7WoDXeT8x3aUXk/Md2lffBZeaO1qzwWXmjtagNd5PzHdpReT8x3aVs4LLzR2tWOCy80drUB8Xk/Md2lF5PzHdpWzgsvNHa1Y4LLzR2tQHxeT8x3aUXk/Md2lffBZeaO1qOCy80drUB8Xk/Md2lboc/le7tXxwaXmjtatsUEnK0doQEqCKyku1KLBKpTtSkFQ5O8TpOoi+G1ZWMneJ0nURfDasqCx3O53xBvX1nzs6a4i+yVbnfEG9fWfOzpniikqfe/EQMI0GwUXhr9vuW53F2eYKGvA+0N3Xo3WmnNpaVwfmblCKcd6N3DX7fcjhr9vuWlC87+I3X5kvqZ+zj0N3DX7fcjhr9vuWlCfiN1+ZL6js49Dfw1+3/QRwx+09i4TdRqXcHpqeJzmyVlTHEC0kGwOmxHSWdq5ulpzV4E575p2zYbwkeA+2e5vhASXuSLEDWu1bwu6tGNaVeSUpY5vwT49dxilpTxgt/hj9p7EcMftPYqfwzCzFgVTVCeodNUQWIdIS1mbPYFnKDo2pdk3NTOpp3R1Va6ubRzuexzvsmnMLSWm19GcLaVsq2uWpONxJ6Xp4Pj9f1IzHoXjwx+09iOFv2nsVA4Nj0rosPhe9+fFXRv8AGdd0UwY5oJvpF2u9ZO8oMmA3GKanFTV73WB8rzvvhMJMpszRYDwRrBV5WdzTnoncSW5vnwXzI1Rayolx8MftPYjhb9p7FV+FB0WN1UIkkdHDQ5rc5xN82KEBx5M7Re/SuZyAnppJoOEVVaKzfxvbGuvE8DNLc8nTpOdfoWP3a60Ofbywop8Hzz4+BOY5xgvbhr+d7ljhr9vuWlC89+I3X5kvqZuzj0N3DX7fcjhr9vuWlCj8RuvzJfUdnHobuGv2+5SqCoc4m5voS9TMM8Y+ZdbY97cVLyEZzbXn4GOrCKi8I10kvhu9I+8pqdST0fju9I+9ODqX0k0CosneJ0nURfDasrGTvE6TqIvhtWULHc7nfEG9fWfOzpninKlm53xBvX1nzs6Z4pyqSph3F2eYKGpjuLs8wUNfN/af+cX+1fub9v3QQhcVlRlVVxYhBSUbKdzpo98G+h2sZ5IuHAAWZsXDtbWdzPRDGcZ3+BllJRWWdqhV1HulTPwuepEUTainmbAQc4xuzs3SBe/Lqus4nl3Vump4KRlOJn0rKp2+B531zot83qIA6+QDTc+Zb8djXLljdubXHpj1K9qidlpktPXVtFmF8dLAHOfKyRjZGPJuCwXzr+CzSByqBg2RtTT0uMU2bnsqA7g7jJGTKS17bu0+CSMw6bcqkYvl1VMhw9kdO2OvrnFhZKHBsRDwy+abGxJvp1DammRuUdRUPqoayJjKilcG5zA4Ryi5BLb7COTnBdFzvKFqk1HTHG7O/dLvfUx4i5EKPJmcYEaTMHCt7czNz2WuZi4eFfN1dKX4VheJijdRy0tM2EU0kLXiWMyOcWuzAbPI0uIubWTTLLKqppqujp6VsBdV3F5Q+wdn5o0tIsP2Sd26dP3OqJ96hFTTTsp3eM6J2de5Fje4zTy7Fkoe+Tp61GDU5auL3N7g9OfIX97iqD8KkbG3OgEbagb5H4JjmLgR4XheAeS/irq8byemlxigqWMBp4GFr3Z7AWk77+Em58ZuoKNj2WNSJqGlo2Qmqq4mzOdJnZjM5pNgAeh2noChQbo85w6rmdHEKujlbC8WcY3ZzrXAvcfiGvkV5O/q6ajUeDjx5TeM+hHwrcMoMm5xjFXUlg4PLTmJjs9ly7NjFs29x4p025EoyJwjE6AMhNLTGB02+PeZYzIxrswOzc2TkDbjRrXR4zlc6mwplWWNdLJHC4N0hmfK1p8+aLk26LdKS4PlzVR1UUOIxwZtRT8KjdECC0ZjngOBJubMcLchtrWOlK7qUZLRBpLTh5y9HTf4kvSmWChVlhu6FXS7zUGnidQzTmDNY2R0sYFruLgbfi12sS06k9qctHx4nU0z2s4PT0zqm4B3wlrA4i97W0nkXJnse4jLTuzhvj05eZk7RHYIVZYduhV5FPUSwQGhqZjCAwPMsYDrFxN+TTpI05vIrNWtd2NS0aU8b88HnhyLRmpcAUzDPGPmUNTMM8Y+ZbWw/wCep+f7FK3cZoo/Hd6R96cHUk9H47vSPvTg6l9WOcVFk7xOk6iL4bVlYyd4nSdRF8NqyoLHc7nfEG9fWfOzpninKlm53xBvX1nzs6aYky6kqfLuLs8wUNTzGTAwAXNgonB3c13YvnvtHQq1LtOEW1pXBPxN2hJKO81qr8t8KbV47RQue9glgIzmGzxYTHR2dhKtTg7ua7sXyaM3vmaRy5ukfuuZYOvaVHU7OT3NcHz+RkniSxkoymqr5P1sXg3gq2NuAASHFpBdtNw4X2AbFMyrq6d7KeOpjMMkdBDLTVLS68rhEwtiLQLFudnC9/BI1i6ubgGv7MWOvwRp86+ZcNz7B0QcBquwG3muNC7C2jNT1dhPi3z5peHgY9C6opqurpRHgFXWZ+bG9wkeQSc0TAsc7lJLBfpsu8yPyvfiE1ZmtbwOFwZDIA8GS5OvO6BfUNYXVyURcLOZdp1gtuD+xRHRFoAazNaNQDbAfsFp3VeVxScXQkpb8PDwk3nhgtFJPiVVur7z3Qw3hLi2nzXb4WkhwZvmki2m/mXNFzhgtcG53AxVx8HLwA4gl97nl0Zl+lX0+iJ1x387QfesmiNrFmjZm6OxbNvf1aNGFLsZPTjryed24hxTbeSqcYrG0mJ4PUz3bTCljYX2JAIjcDq9NujpSKFpdhOLzWIinqojGToDgJCSR64V4y4fnjNfGHN2FoI7Csih0Bu9+CNQzRYftqUw2hVjGP8AoyysZ48E89OJGhdSoccyihrsFEFMXvmo46Z8ozCA1rAI3EHlAJ7NK1Nq24liNFwXOeIaAxyGxAY7eZWkEnpe0X1ElXG2hIvaO19GhoF18w4bmXzIg2+k5rA2/nsNKRvpU0+zoT5tZz/Vxzu+g0p8WigKfG3QUdLFFUVEVVFUSMmiaXsaGOc05z7W8K/g2vt0Lr8XpjJjmIxsF3voJWNA1kmFoACtE4fpJ3sXdrOYLm2q+1fXAze+Z4W3N09qvPaVVvVGhLOHy5vD6eA0LqU/kpl4aejoqWlaH1jp3xyRubJ4DXPuHaLadP7WN1byw3DQHFwiAedbgwBx85tdbeDu5ruxcnaGu5kpU6Mo8W9zeW/kZIYjxZrUzDPGPmUfgzua7sUvDoiCbgjQsmxbatC9pylBpZ6PoRVknB7yLR+O70j704OpKqSPw3ekfeU1OpfTjnlRZO8TpOoi+G1ZWMneJ0nURfDasqCx3O53xBvX1nzs6fVEd0h3O+IN6+s+cnXSWUlSAZ3tAADdG0H+1p4fLsZ2O/tNDGF87yNigC3h8uxnY7+0cPl2M7Hf2mW8jYjeRsQC3h8uxnY7+0cPl2M7Hf2mW8jYjeRsQC3h8uxnY7+0cPl2M7Hf2mW8jYjeRsQC3h8uxnY7+0cPl2M7Hf2mW8jYjeRsQC3h8uxnY7+0cPl2M7Hf2mW8jYjeRsQC3h8uxnY7+0cPl2M7Hf2mW8jYjeRsQC3h8uxnY7+0cPl2M7Hf2mW8jYjeRsQC3h8uxnY7+0cPl2M7Hf2mW8jYjeRsQC3h8uxnY7+1tirJDrDew/2pu8jYsiIKQR4ItN9qlO1IDUO1ICocneJ0nURfDasrGTvE6TqIvhtWVBY4p+69XUD56eDeN6inqM3OjzneFUSPNzfTpcUd/wBxL9L7E/UhCEB3/cS/S+xP1I7/ALiX6X2J+pCFADv+4l+l9ifqR3/cS/S+xP1IQgDv+4l+l9ifqR3/AHEv0vsT9SEIA7/uJfpfYn6kd/3Ev0vsT9SEIA7/ALiX6X2J+pHf9xL9L7E/UhCAO/7iX6X2J+pHf9xL9L7E/UhCAO/7iX6X2J+pHf8AcS/S+xP1IQgDv+4l+l9ifqR3/cS/S+xP1IQgDv8AuJfpfYn6kd/3Ev0vsT9SEIA7/uJfpfYn6kd/3Ev0vsT9SEIA7/uJfpfYn6kd/wAxL9L7E/UhCEnaZN8So+oh+G1ZQhAf/9k="/>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1"/>
              </a:buClr>
              <a:buSzPct val="80000"/>
              <a:buFont typeface="Wingdings 2" panose="05020102010507070707" pitchFamily="18" charset="2"/>
              <a:buChar char=""/>
              <a:defRPr sz="3000">
                <a:solidFill>
                  <a:schemeClr val="tx1"/>
                </a:solidFill>
                <a:latin typeface="Arial" panose="020B0604020202020204" pitchFamily="34" charset="0"/>
              </a:defRPr>
            </a:lvl1pPr>
            <a:lvl2pPr marL="742950" indent="-285750" eaLnBrk="0" hangingPunct="0">
              <a:spcBef>
                <a:spcPct val="20000"/>
              </a:spcBef>
              <a:buClr>
                <a:schemeClr val="accent1"/>
              </a:buClr>
              <a:buSzPct val="90000"/>
              <a:buFont typeface="Wingdings 2" panose="05020102010507070707" pitchFamily="18" charset="2"/>
              <a:buChar char=""/>
              <a:defRPr sz="2600">
                <a:solidFill>
                  <a:schemeClr val="tx1"/>
                </a:solidFill>
                <a:latin typeface="Arial" panose="020B0604020202020204" pitchFamily="34" charset="0"/>
              </a:defRPr>
            </a:lvl2pPr>
            <a:lvl3pPr marL="1143000" indent="-228600" eaLnBrk="0" hangingPunct="0">
              <a:spcBef>
                <a:spcPct val="20000"/>
              </a:spcBef>
              <a:buClr>
                <a:schemeClr val="accent2"/>
              </a:buClr>
              <a:buSzPct val="85000"/>
              <a:buFont typeface="Arial" panose="020B0604020202020204" pitchFamily="34" charset="0"/>
              <a:buChar char="○"/>
              <a:defRPr sz="2400">
                <a:solidFill>
                  <a:schemeClr val="tx1"/>
                </a:solidFill>
                <a:latin typeface="Arial" panose="020B0604020202020204" pitchFamily="34" charset="0"/>
              </a:defRPr>
            </a:lvl3pPr>
            <a:lvl4pPr marL="1600200" indent="-228600" eaLnBrk="0" hangingPunct="0">
              <a:spcBef>
                <a:spcPct val="20000"/>
              </a:spcBef>
              <a:buClr>
                <a:srgbClr val="8D89A4"/>
              </a:buClr>
              <a:buSzPct val="90000"/>
              <a:buFont typeface="Wingdings 2" panose="05020102010507070707" pitchFamily="18" charset="2"/>
              <a:buChar char=""/>
              <a:defRPr sz="2000">
                <a:solidFill>
                  <a:schemeClr val="tx1"/>
                </a:solidFill>
                <a:latin typeface="Arial" panose="020B0604020202020204" pitchFamily="34" charset="0"/>
              </a:defRPr>
            </a:lvl4pPr>
            <a:lvl5pPr marL="2057400" indent="-228600" eaLnBrk="0" hangingPunct="0">
              <a:spcBef>
                <a:spcPct val="20000"/>
              </a:spcBef>
              <a:buClr>
                <a:srgbClr val="748560"/>
              </a:buClr>
              <a:buSzPct val="100000"/>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9pPr>
          </a:lstStyle>
          <a:p>
            <a:pPr eaLnBrk="1" hangingPunct="1">
              <a:spcBef>
                <a:spcPct val="0"/>
              </a:spcBef>
              <a:buClrTx/>
              <a:buSzTx/>
              <a:buFontTx/>
              <a:buNone/>
            </a:pPr>
            <a:endParaRPr lang="en-US" altLang="ru-RU" sz="180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Rectangle 3"/>
          <p:cNvSpPr>
            <a:spLocks noGrp="1"/>
          </p:cNvSpPr>
          <p:nvPr>
            <p:ph type="body" idx="4294967295"/>
          </p:nvPr>
        </p:nvSpPr>
        <p:spPr/>
        <p:txBody>
          <a:bodyPr/>
          <a:lstStyle/>
          <a:p>
            <a:pPr algn="just" eaLnBrk="1" hangingPunct="1"/>
            <a:r>
              <a:rPr lang="it-IT" altLang="ru-RU" b="1" smtClean="0"/>
              <a:t>Pentru viruşi, măsurile de control includ:</a:t>
            </a:r>
            <a:r>
              <a:rPr lang="it-IT" altLang="ru-RU" smtClean="0"/>
              <a:t> </a:t>
            </a:r>
            <a:br>
              <a:rPr lang="it-IT" altLang="ru-RU" smtClean="0"/>
            </a:br>
            <a:r>
              <a:rPr lang="it-IT" altLang="ru-RU" smtClean="0"/>
              <a:t>• prelucrarea termica - încălzire sau gătit, care pot distruge, dar nu toti virusii </a:t>
            </a:r>
            <a:br>
              <a:rPr lang="it-IT" altLang="ru-RU" smtClean="0"/>
            </a:br>
            <a:r>
              <a:rPr lang="it-IT" altLang="ru-RU" smtClean="0"/>
              <a:t>• practici de igienă personală, inclusiv excluderea lucrătorilor afectaţi de anumite boli virale, de exemplu, hepatită </a:t>
            </a:r>
            <a:endParaRPr lang="en-US" altLang="ru-RU"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6" name="Rectangle 3"/>
          <p:cNvSpPr>
            <a:spLocks noGrp="1"/>
          </p:cNvSpPr>
          <p:nvPr>
            <p:ph type="body" idx="4294967295"/>
          </p:nvPr>
        </p:nvSpPr>
        <p:spPr>
          <a:xfrm>
            <a:off x="457200" y="333375"/>
            <a:ext cx="7467600" cy="5792788"/>
          </a:xfrm>
        </p:spPr>
        <p:txBody>
          <a:bodyPr/>
          <a:lstStyle/>
          <a:p>
            <a:pPr eaLnBrk="1" hangingPunct="1"/>
            <a:r>
              <a:rPr lang="it-IT" altLang="ru-RU" sz="2600" b="1" smtClean="0"/>
              <a:t>Pentru paraziţi, măsurile de control includ:</a:t>
            </a:r>
            <a:r>
              <a:rPr lang="it-IT" altLang="ru-RU" sz="2600" smtClean="0"/>
              <a:t> </a:t>
            </a:r>
            <a:br>
              <a:rPr lang="it-IT" altLang="ru-RU" sz="2600" smtClean="0"/>
            </a:br>
            <a:endParaRPr lang="it-IT" altLang="ru-RU" sz="2600" smtClean="0"/>
          </a:p>
          <a:p>
            <a:pPr eaLnBrk="1" hangingPunct="1">
              <a:buFont typeface="Wingdings 2" panose="05020102010507070707" pitchFamily="18" charset="2"/>
              <a:buNone/>
            </a:pPr>
            <a:r>
              <a:rPr lang="it-IT" altLang="ru-RU" sz="2600" smtClean="0"/>
              <a:t/>
            </a:r>
            <a:br>
              <a:rPr lang="it-IT" altLang="ru-RU" sz="2600" smtClean="0"/>
            </a:br>
            <a:r>
              <a:rPr lang="it-IT" altLang="ru-RU" sz="2600" smtClean="0"/>
              <a:t>• încălzire, uscare sau congelare </a:t>
            </a:r>
            <a:br>
              <a:rPr lang="it-IT" altLang="ru-RU" sz="2600" smtClean="0"/>
            </a:br>
            <a:r>
              <a:rPr lang="it-IT" altLang="ru-RU" sz="2600" smtClean="0"/>
              <a:t>• sărare sau saramurii </a:t>
            </a:r>
            <a:br>
              <a:rPr lang="it-IT" altLang="ru-RU" sz="2600" smtClean="0"/>
            </a:br>
            <a:r>
              <a:rPr lang="it-IT" altLang="ru-RU" sz="2600" smtClean="0"/>
              <a:t>• examinarea vizuală, (de exemplu, o procedură numită "examinarea la lumină" poate fi folosita pentru anumite specii de peşti) </a:t>
            </a:r>
            <a:br>
              <a:rPr lang="it-IT" altLang="ru-RU" sz="2600" smtClean="0"/>
            </a:br>
            <a:r>
              <a:rPr lang="it-IT" altLang="ru-RU" sz="2600" smtClean="0"/>
              <a:t>• Bune practici de igiena personala de manipulează produsele alimentare, eliminarea adecvată de fecale umane şi tratarea apelor uzate adecvat </a:t>
            </a:r>
            <a:br>
              <a:rPr lang="it-IT" altLang="ru-RU" sz="2600" smtClean="0"/>
            </a:br>
            <a:r>
              <a:rPr lang="it-IT" altLang="ru-RU" sz="2600" smtClean="0"/>
              <a:t/>
            </a:r>
            <a:br>
              <a:rPr lang="it-IT" altLang="ru-RU" sz="2600" smtClean="0"/>
            </a:br>
            <a:endParaRPr lang="en-US" altLang="ru-RU" sz="2600" smtClean="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0" name="Rectangle 2"/>
          <p:cNvSpPr>
            <a:spLocks noGrp="1"/>
          </p:cNvSpPr>
          <p:nvPr>
            <p:ph type="title" idx="4294967295"/>
          </p:nvPr>
        </p:nvSpPr>
        <p:spPr>
          <a:xfrm>
            <a:off x="468313" y="476250"/>
            <a:ext cx="7467600" cy="706438"/>
          </a:xfrm>
        </p:spPr>
        <p:txBody>
          <a:bodyPr/>
          <a:lstStyle/>
          <a:p>
            <a:pPr eaLnBrk="1" hangingPunct="1"/>
            <a:r>
              <a:rPr lang="it-IT" altLang="ru-RU" sz="3200" b="1" i="1" u="sng" smtClean="0"/>
              <a:t>Controlul pericolelor chimice </a:t>
            </a:r>
            <a:r>
              <a:rPr lang="it-IT" altLang="ru-RU" sz="4200" smtClean="0"/>
              <a:t/>
            </a:r>
            <a:br>
              <a:rPr lang="it-IT" altLang="ru-RU" sz="4200" smtClean="0"/>
            </a:br>
            <a:endParaRPr lang="en-US" altLang="ru-RU" sz="4200" smtClean="0"/>
          </a:p>
        </p:txBody>
      </p:sp>
      <p:sp>
        <p:nvSpPr>
          <p:cNvPr id="37891" name="Rectangle 3"/>
          <p:cNvSpPr>
            <a:spLocks noGrp="1"/>
          </p:cNvSpPr>
          <p:nvPr>
            <p:ph type="body" idx="4294967295"/>
          </p:nvPr>
        </p:nvSpPr>
        <p:spPr>
          <a:xfrm>
            <a:off x="500063" y="1285875"/>
            <a:ext cx="8643937" cy="4495800"/>
          </a:xfrm>
        </p:spPr>
        <p:txBody>
          <a:bodyPr/>
          <a:lstStyle/>
          <a:p>
            <a:pPr eaLnBrk="1" hangingPunct="1">
              <a:lnSpc>
                <a:spcPct val="90000"/>
              </a:lnSpc>
              <a:buFont typeface="Wingdings 2" panose="05020102010507070707" pitchFamily="18" charset="2"/>
              <a:buNone/>
            </a:pPr>
            <a:r>
              <a:rPr lang="it-IT" altLang="ru-RU" sz="2100" smtClean="0"/>
              <a:t>     </a:t>
            </a:r>
            <a:r>
              <a:rPr lang="it-IT" altLang="ru-RU" sz="2400" smtClean="0"/>
              <a:t>• Specificaţii pentru materii prime şi ingrediente şi certificatul furnizorului că nivelurile de substanţe chimice nocive sunt conform legislatiei </a:t>
            </a:r>
            <a:br>
              <a:rPr lang="it-IT" altLang="ru-RU" sz="2400" smtClean="0"/>
            </a:br>
            <a:r>
              <a:rPr lang="it-IT" altLang="ru-RU" sz="2400" smtClean="0"/>
              <a:t>• Utilizarea corectă şi controlul aditivilor alimentari şi a nivelurilor acestora </a:t>
            </a:r>
            <a:br>
              <a:rPr lang="it-IT" altLang="ru-RU" sz="2400" smtClean="0"/>
            </a:br>
            <a:r>
              <a:rPr lang="it-IT" altLang="ru-RU" sz="2400" smtClean="0"/>
              <a:t>• Separarea corespunzătoare a substanţelor chimice non-alimentare în timpul depozitării şi manipulării </a:t>
            </a:r>
            <a:br>
              <a:rPr lang="it-IT" altLang="ru-RU" sz="2400" smtClean="0"/>
            </a:br>
            <a:r>
              <a:rPr lang="it-IT" altLang="ru-RU" sz="2400" smtClean="0"/>
              <a:t>• Controlul contaminarii accidentale de la produse chimice (de exemplu unsori, lubrifianţi, vopsele) </a:t>
            </a:r>
            <a:br>
              <a:rPr lang="it-IT" altLang="ru-RU" sz="2400" smtClean="0"/>
            </a:br>
            <a:r>
              <a:rPr lang="it-IT" altLang="ru-RU" sz="2400" smtClean="0"/>
              <a:t>• control etichetarii, adică verificarea că produsul finit este corect etichetat cu ingredientele şi alergeni cunoscuti</a:t>
            </a:r>
            <a:r>
              <a:rPr lang="it-IT" altLang="ru-RU" sz="2100" smtClean="0"/>
              <a:t> </a:t>
            </a:r>
            <a:endParaRPr lang="en-US" altLang="ru-RU" sz="2100" smtClean="0"/>
          </a:p>
        </p:txBody>
      </p:sp>
      <p:pic>
        <p:nvPicPr>
          <p:cNvPr id="37892" name="Picture 4" descr="E:\tania\poze prezentare\images (15).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677025" y="5010150"/>
            <a:ext cx="2466975" cy="184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914" name="Rectangle 2"/>
          <p:cNvSpPr>
            <a:spLocks noGrp="1"/>
          </p:cNvSpPr>
          <p:nvPr>
            <p:ph type="title" idx="4294967295"/>
          </p:nvPr>
        </p:nvSpPr>
        <p:spPr/>
        <p:txBody>
          <a:bodyPr/>
          <a:lstStyle/>
          <a:p>
            <a:pPr eaLnBrk="1" hangingPunct="1"/>
            <a:r>
              <a:rPr lang="it-IT" altLang="ru-RU" sz="2800" smtClean="0"/>
              <a:t>Controlul pericolelor fizice</a:t>
            </a:r>
            <a:r>
              <a:rPr lang="it-IT" altLang="ru-RU" smtClean="0"/>
              <a:t> </a:t>
            </a:r>
            <a:endParaRPr lang="en-US" altLang="ru-RU" smtClean="0"/>
          </a:p>
        </p:txBody>
      </p:sp>
      <p:sp>
        <p:nvSpPr>
          <p:cNvPr id="38915" name="Rectangle 3"/>
          <p:cNvSpPr>
            <a:spLocks noGrp="1"/>
          </p:cNvSpPr>
          <p:nvPr>
            <p:ph type="body" idx="4294967295"/>
          </p:nvPr>
        </p:nvSpPr>
        <p:spPr/>
        <p:txBody>
          <a:bodyPr/>
          <a:lstStyle/>
          <a:p>
            <a:pPr eaLnBrk="1" hangingPunct="1">
              <a:buFont typeface="Wingdings 2" panose="05020102010507070707" pitchFamily="18" charset="2"/>
              <a:buNone/>
            </a:pPr>
            <a:r>
              <a:rPr lang="it-IT" altLang="ru-RU" sz="2600" smtClean="0"/>
              <a:t>    • specificaţii pentru materii prime şi ingrediente şi certificatul furnizorului pt niveluri</a:t>
            </a:r>
          </a:p>
          <a:p>
            <a:pPr eaLnBrk="1" hangingPunct="1">
              <a:buFont typeface="Wingdings 2" panose="05020102010507070707" pitchFamily="18" charset="2"/>
              <a:buNone/>
            </a:pPr>
            <a:r>
              <a:rPr lang="it-IT" altLang="ru-RU" sz="2600" smtClean="0"/>
              <a:t>    • utilizarea de magneţi, detectoare de metal, dispozitivelor cu Rx, UV </a:t>
            </a:r>
            <a:br>
              <a:rPr lang="it-IT" altLang="ru-RU" sz="2600" smtClean="0"/>
            </a:br>
            <a:r>
              <a:rPr lang="it-IT" altLang="ru-RU" sz="2600" smtClean="0"/>
              <a:t>• controlul mediului, şi anume asigurându-se că bunele practici de fabricaţie sunt respectate şi că nici o contaminare fizica nu apare la produsele alimentare prin clădire, instalaţii, suprafeţe de lucru sau echipamente </a:t>
            </a:r>
            <a:endParaRPr lang="en-US" altLang="ru-RU" sz="2600" smtClean="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938" name="Текст 2"/>
          <p:cNvSpPr>
            <a:spLocks noGrp="1"/>
          </p:cNvSpPr>
          <p:nvPr>
            <p:ph type="body" idx="1"/>
          </p:nvPr>
        </p:nvSpPr>
        <p:spPr>
          <a:xfrm>
            <a:off x="214313" y="404813"/>
            <a:ext cx="8572500" cy="5024437"/>
          </a:xfrm>
        </p:spPr>
        <p:txBody>
          <a:bodyPr/>
          <a:lstStyle/>
          <a:p>
            <a:pPr algn="just" eaLnBrk="1" hangingPunct="1">
              <a:lnSpc>
                <a:spcPct val="80000"/>
              </a:lnSpc>
            </a:pPr>
            <a:r>
              <a:rPr lang="ro-RO" altLang="ru-RU" sz="2800" b="1" u="sng" smtClean="0">
                <a:solidFill>
                  <a:srgbClr val="FFC000"/>
                </a:solidFill>
              </a:rPr>
              <a:t>7. Determinarea punctelor critice de control (PCC) </a:t>
            </a:r>
            <a:r>
              <a:rPr lang="ro-RO" altLang="ru-RU" sz="2800" b="1" u="sng" smtClean="0">
                <a:solidFill>
                  <a:srgbClr val="0070C0"/>
                </a:solidFill>
              </a:rPr>
              <a:t>(Principiul 2) -  </a:t>
            </a:r>
            <a:r>
              <a:rPr lang="ro-RO" altLang="ru-RU" sz="2800" smtClean="0"/>
              <a:t>identificarea PCC se face cu ajutorul analizei arborelui decizional care este un instrument de stabilire a punctelor critice, urmînd anumiţi paşi prin care se reduce în mare parte subiectivismul membrilor echipei HACCP.</a:t>
            </a:r>
          </a:p>
          <a:p>
            <a:pPr algn="just" eaLnBrk="1" hangingPunct="1">
              <a:lnSpc>
                <a:spcPct val="80000"/>
              </a:lnSpc>
            </a:pPr>
            <a:endParaRPr lang="ro-RO" altLang="ru-RU" sz="2800" smtClean="0"/>
          </a:p>
          <a:p>
            <a:pPr algn="just" eaLnBrk="1" hangingPunct="1">
              <a:lnSpc>
                <a:spcPct val="80000"/>
              </a:lnSpc>
            </a:pPr>
            <a:endParaRPr lang="ro-RO" altLang="ru-RU" sz="2800" smtClean="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62" name="Текст 2"/>
          <p:cNvSpPr>
            <a:spLocks noGrp="1"/>
          </p:cNvSpPr>
          <p:nvPr>
            <p:ph type="body" idx="1"/>
          </p:nvPr>
        </p:nvSpPr>
        <p:spPr>
          <a:xfrm>
            <a:off x="0" y="1268413"/>
            <a:ext cx="8572500" cy="5000625"/>
          </a:xfrm>
        </p:spPr>
        <p:txBody>
          <a:bodyPr/>
          <a:lstStyle/>
          <a:p>
            <a:pPr algn="just" eaLnBrk="1" hangingPunct="1"/>
            <a:endParaRPr lang="ro-RO" altLang="ru-RU" sz="2400" b="1" u="sng" smtClean="0">
              <a:solidFill>
                <a:srgbClr val="C00000"/>
              </a:solidFill>
            </a:endParaRPr>
          </a:p>
        </p:txBody>
      </p:sp>
      <p:pic>
        <p:nvPicPr>
          <p:cNvPr id="40963" name="Picture 4"/>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11188" y="476250"/>
            <a:ext cx="7775575" cy="602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986" name="Rectangle 3"/>
          <p:cNvSpPr>
            <a:spLocks noGrp="1"/>
          </p:cNvSpPr>
          <p:nvPr>
            <p:ph type="body" idx="4294967295"/>
          </p:nvPr>
        </p:nvSpPr>
        <p:spPr>
          <a:xfrm>
            <a:off x="457200" y="333375"/>
            <a:ext cx="7467600" cy="6167438"/>
          </a:xfrm>
        </p:spPr>
        <p:txBody>
          <a:bodyPr/>
          <a:lstStyle/>
          <a:p>
            <a:pPr eaLnBrk="1" hangingPunct="1">
              <a:lnSpc>
                <a:spcPct val="90000"/>
              </a:lnSpc>
            </a:pPr>
            <a:r>
              <a:rPr lang="es-ES" altLang="ru-RU" sz="2100" b="1" u="sng" smtClean="0"/>
              <a:t>Întrebarea 1: Exista măsură/i de control? </a:t>
            </a:r>
          </a:p>
          <a:p>
            <a:pPr eaLnBrk="1" hangingPunct="1">
              <a:lnSpc>
                <a:spcPct val="90000"/>
              </a:lnSpc>
              <a:buFont typeface="Wingdings 2" panose="05020102010507070707" pitchFamily="18" charset="2"/>
              <a:buNone/>
            </a:pPr>
            <a:r>
              <a:rPr lang="es-ES" altLang="ru-RU" sz="2100" b="1" u="sng" smtClean="0"/>
              <a:t/>
            </a:r>
            <a:br>
              <a:rPr lang="es-ES" altLang="ru-RU" sz="2100" b="1" u="sng" smtClean="0"/>
            </a:br>
            <a:r>
              <a:rPr lang="es-ES" altLang="ru-RU" sz="2100" smtClean="0"/>
              <a:t> Măsurile de control ar putea include, de exemplu, controlul temperaturii, examinarea vizuală sau utilizarea unui detector de metale. </a:t>
            </a:r>
            <a:br>
              <a:rPr lang="es-ES" altLang="ru-RU" sz="2100" smtClean="0"/>
            </a:br>
            <a:endParaRPr lang="es-ES" altLang="ru-RU" sz="2100" smtClean="0"/>
          </a:p>
          <a:p>
            <a:pPr eaLnBrk="1" hangingPunct="1">
              <a:lnSpc>
                <a:spcPct val="90000"/>
              </a:lnSpc>
              <a:buFont typeface="Wingdings 2" panose="05020102010507070707" pitchFamily="18" charset="2"/>
              <a:buNone/>
            </a:pPr>
            <a:r>
              <a:rPr lang="es-ES" altLang="ru-RU" sz="2100" smtClean="0"/>
              <a:t>	Dacă răspunsul la întrebarea 1 este "da", se trece la întrebarea 2 în arborele de decizie. </a:t>
            </a:r>
            <a:br>
              <a:rPr lang="es-ES" altLang="ru-RU" sz="2100" smtClean="0"/>
            </a:br>
            <a:endParaRPr lang="es-ES" altLang="ru-RU" sz="2100" smtClean="0"/>
          </a:p>
          <a:p>
            <a:pPr eaLnBrk="1" hangingPunct="1">
              <a:lnSpc>
                <a:spcPct val="90000"/>
              </a:lnSpc>
              <a:buFont typeface="Wingdings 2" panose="05020102010507070707" pitchFamily="18" charset="2"/>
              <a:buNone/>
            </a:pPr>
            <a:r>
              <a:rPr lang="es-ES" altLang="ru-RU" sz="2100" smtClean="0"/>
              <a:t>	Dacă răspunsul este "nu", adică o măsură de control nu există, se indica modul în care pericolul identificate va fi controlat înainte sau după procesul de producţie (în afara controlului operatorului). </a:t>
            </a:r>
          </a:p>
          <a:p>
            <a:pPr eaLnBrk="1" hangingPunct="1">
              <a:lnSpc>
                <a:spcPct val="90000"/>
              </a:lnSpc>
              <a:buFont typeface="Wingdings 2" panose="05020102010507070707" pitchFamily="18" charset="2"/>
              <a:buNone/>
            </a:pPr>
            <a:endParaRPr lang="es-ES" altLang="ru-RU" sz="2100" smtClean="0"/>
          </a:p>
          <a:p>
            <a:pPr eaLnBrk="1" hangingPunct="1">
              <a:lnSpc>
                <a:spcPct val="90000"/>
              </a:lnSpc>
              <a:buFont typeface="Wingdings 2" panose="05020102010507070707" pitchFamily="18" charset="2"/>
              <a:buNone/>
            </a:pPr>
            <a:r>
              <a:rPr lang="es-ES" altLang="ru-RU" sz="2100" smtClean="0"/>
              <a:t>	Alternativ, se modifica operaţiunea, procesul sau produsul, astfel încât o măsură de control sa există, şi apoi trece la următorul pericol identificat în acest proces. </a:t>
            </a:r>
            <a:endParaRPr lang="en-US" altLang="ru-RU" sz="210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85720" y="214290"/>
            <a:ext cx="8215370" cy="1285884"/>
          </a:xfrm>
          <a:ln>
            <a:miter lim="800000"/>
            <a:headEnd/>
            <a:tailEnd/>
          </a:ln>
          <a:extLst/>
        </p:spPr>
        <p:txBody>
          <a:bodyPr>
            <a:normAutofit/>
          </a:bodyPr>
          <a:lstStyle/>
          <a:p>
            <a:pPr algn="ctr" eaLnBrk="1" fontAlgn="auto" hangingPunct="1">
              <a:spcAft>
                <a:spcPts val="0"/>
              </a:spcAft>
              <a:defRPr/>
            </a:pPr>
            <a:r>
              <a:rPr lang="ro-RO" smtClean="0"/>
              <a:t>Noţiunea de hazard </a:t>
            </a:r>
            <a:endParaRPr lang="ro-RO"/>
          </a:p>
        </p:txBody>
      </p:sp>
      <p:sp>
        <p:nvSpPr>
          <p:cNvPr id="15363" name="Подзаголовок 2"/>
          <p:cNvSpPr>
            <a:spLocks noGrp="1"/>
          </p:cNvSpPr>
          <p:nvPr>
            <p:ph type="subTitle" idx="1"/>
          </p:nvPr>
        </p:nvSpPr>
        <p:spPr>
          <a:xfrm>
            <a:off x="285750" y="1785938"/>
            <a:ext cx="8501063" cy="2786062"/>
          </a:xfrm>
        </p:spPr>
        <p:txBody>
          <a:bodyPr/>
          <a:lstStyle/>
          <a:p>
            <a:pPr algn="just" eaLnBrk="1" hangingPunct="1"/>
            <a:r>
              <a:rPr lang="ro-RO" altLang="ru-RU" sz="4800" smtClean="0"/>
              <a:t>Hazard  = circumstanţe imprevizibile, întîmplare neprevăzută,  risc, pericol.</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10" name="Rectangle 3"/>
          <p:cNvSpPr>
            <a:spLocks noGrp="1"/>
          </p:cNvSpPr>
          <p:nvPr>
            <p:ph type="body" idx="4294967295"/>
          </p:nvPr>
        </p:nvSpPr>
        <p:spPr>
          <a:xfrm>
            <a:off x="457200" y="260350"/>
            <a:ext cx="7467600" cy="5865813"/>
          </a:xfrm>
        </p:spPr>
        <p:txBody>
          <a:bodyPr/>
          <a:lstStyle/>
          <a:p>
            <a:pPr eaLnBrk="1" hangingPunct="1">
              <a:lnSpc>
                <a:spcPct val="80000"/>
              </a:lnSpc>
            </a:pPr>
            <a:r>
              <a:rPr lang="es-ES" altLang="ru-RU" sz="1900" b="1" u="sng" smtClean="0"/>
              <a:t>Întrebarea 2: Este un pas special conceput pentru a elimina sau reduce apariţia probabilă a pericolelor identificate la un nivel acceptabil? </a:t>
            </a:r>
            <a:r>
              <a:rPr lang="es-ES" altLang="ru-RU" sz="1900" smtClean="0"/>
              <a:t/>
            </a:r>
            <a:br>
              <a:rPr lang="es-ES" altLang="ru-RU" sz="1900" smtClean="0"/>
            </a:br>
            <a:r>
              <a:rPr lang="es-ES" altLang="ru-RU" sz="1900" smtClean="0"/>
              <a:t/>
            </a:r>
            <a:br>
              <a:rPr lang="es-ES" altLang="ru-RU" sz="1900" smtClean="0"/>
            </a:br>
            <a:endParaRPr lang="es-ES" altLang="ru-RU" sz="1900" smtClean="0"/>
          </a:p>
          <a:p>
            <a:pPr eaLnBrk="1" hangingPunct="1">
              <a:lnSpc>
                <a:spcPct val="80000"/>
              </a:lnSpc>
              <a:buFont typeface="Wingdings 2" panose="05020102010507070707" pitchFamily="18" charset="2"/>
              <a:buNone/>
            </a:pPr>
            <a:r>
              <a:rPr lang="es-ES" altLang="ru-RU" sz="1900" smtClean="0"/>
              <a:t>	Exemple de proceduri sau operaţiuni într-un proces care sunt proiectate special pentru a include pericol identificat: </a:t>
            </a:r>
            <a:br>
              <a:rPr lang="es-ES" altLang="ru-RU" sz="1900" smtClean="0"/>
            </a:br>
            <a:r>
              <a:rPr lang="es-ES" altLang="ru-RU" sz="1900" smtClean="0"/>
              <a:t>• Pasteurizare </a:t>
            </a:r>
            <a:br>
              <a:rPr lang="es-ES" altLang="ru-RU" sz="1900" smtClean="0"/>
            </a:br>
            <a:r>
              <a:rPr lang="es-ES" altLang="ru-RU" sz="1900" smtClean="0"/>
              <a:t>• clorurarea apei de răcire </a:t>
            </a:r>
            <a:br>
              <a:rPr lang="es-ES" altLang="ru-RU" sz="1900" smtClean="0"/>
            </a:br>
            <a:r>
              <a:rPr lang="es-ES" altLang="ru-RU" sz="1900" smtClean="0"/>
              <a:t>• Adăugarea unui detector de metale la o linie proces </a:t>
            </a:r>
            <a:br>
              <a:rPr lang="es-ES" altLang="ru-RU" sz="1900" smtClean="0"/>
            </a:br>
            <a:r>
              <a:rPr lang="es-ES" altLang="ru-RU" sz="1900" smtClean="0"/>
              <a:t>• O procedură de salubritate special efectuate de către operator pentru a curăţa suprafeţele de contact</a:t>
            </a:r>
          </a:p>
          <a:p>
            <a:pPr eaLnBrk="1" hangingPunct="1">
              <a:lnSpc>
                <a:spcPct val="80000"/>
              </a:lnSpc>
              <a:buFont typeface="Wingdings 2" panose="05020102010507070707" pitchFamily="18" charset="2"/>
              <a:buNone/>
            </a:pPr>
            <a:endParaRPr lang="es-ES" altLang="ru-RU" sz="1900" smtClean="0"/>
          </a:p>
          <a:p>
            <a:pPr eaLnBrk="1" hangingPunct="1">
              <a:lnSpc>
                <a:spcPct val="80000"/>
              </a:lnSpc>
              <a:buFont typeface="Wingdings 2" panose="05020102010507070707" pitchFamily="18" charset="2"/>
              <a:buNone/>
            </a:pPr>
            <a:r>
              <a:rPr lang="es-ES" altLang="ru-RU" sz="1900" smtClean="0"/>
              <a:t>	Un nivel acceptabil şi inacceptabil trebuie să fie definite în cadrul obiectivelor generale în identificarea. </a:t>
            </a:r>
            <a:br>
              <a:rPr lang="es-ES" altLang="ru-RU" sz="1900" smtClean="0"/>
            </a:br>
            <a:r>
              <a:rPr lang="es-ES" altLang="ru-RU" sz="1900" smtClean="0"/>
              <a:t>În cazul în care procesul sau operaţiunea este special conceput pentru a elimina sau reduce apariţia probabilă a pericolelor la un nivel acceptabil, răspunsul "da" în cauză; un astfel de pas în mod automat devine o PCC. </a:t>
            </a:r>
          </a:p>
          <a:p>
            <a:pPr eaLnBrk="1" hangingPunct="1">
              <a:lnSpc>
                <a:spcPct val="80000"/>
              </a:lnSpc>
              <a:buFont typeface="Wingdings 2" panose="05020102010507070707" pitchFamily="18" charset="2"/>
              <a:buNone/>
            </a:pPr>
            <a:r>
              <a:rPr lang="es-ES" altLang="ru-RU" sz="1900" smtClean="0"/>
              <a:t/>
            </a:r>
            <a:br>
              <a:rPr lang="es-ES" altLang="ru-RU" sz="1900" smtClean="0"/>
            </a:br>
            <a:r>
              <a:rPr lang="es-ES" altLang="ru-RU" sz="1900" smtClean="0"/>
              <a:t>Daca pasul nu este special conceput, răspunsul "nu" şi se trece la se următoarea întrebare. Reţineţi că Întrebarea 2 se aplică numai operaţiunilor de prelucrare. Pentru materialele primite ca livrate se trece la Întrebarea 3. </a:t>
            </a:r>
            <a:endParaRPr lang="en-US" altLang="ru-RU" sz="1900" smtClean="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4" name="Rectangle 3"/>
          <p:cNvSpPr>
            <a:spLocks noGrp="1"/>
          </p:cNvSpPr>
          <p:nvPr>
            <p:ph type="body" idx="4294967295"/>
          </p:nvPr>
        </p:nvSpPr>
        <p:spPr>
          <a:xfrm>
            <a:off x="457200" y="404813"/>
            <a:ext cx="7467600" cy="5721350"/>
          </a:xfrm>
        </p:spPr>
        <p:txBody>
          <a:bodyPr/>
          <a:lstStyle/>
          <a:p>
            <a:pPr eaLnBrk="1" hangingPunct="1">
              <a:lnSpc>
                <a:spcPct val="80000"/>
              </a:lnSpc>
            </a:pPr>
            <a:r>
              <a:rPr lang="es-ES" altLang="ru-RU" sz="2100" b="1" u="sng" smtClean="0"/>
              <a:t>Întrebarea 3: Ar putea contaminarea sa apara în plus faţă de niveluri acceptabile sau poate creşte la niveluri inacceptabile? </a:t>
            </a:r>
            <a:br>
              <a:rPr lang="es-ES" altLang="ru-RU" sz="2100" b="1" u="sng" smtClean="0"/>
            </a:br>
            <a:r>
              <a:rPr lang="es-ES" altLang="ru-RU" sz="2100" b="1" u="sng" smtClean="0"/>
              <a:t/>
            </a:r>
            <a:br>
              <a:rPr lang="es-ES" altLang="ru-RU" sz="2100" b="1" u="sng" smtClean="0"/>
            </a:br>
            <a:endParaRPr lang="it-IT" altLang="ru-RU" sz="2100" smtClean="0"/>
          </a:p>
          <a:p>
            <a:pPr eaLnBrk="1" hangingPunct="1">
              <a:lnSpc>
                <a:spcPct val="80000"/>
              </a:lnSpc>
              <a:buFont typeface="Wingdings 2" panose="05020102010507070707" pitchFamily="18" charset="2"/>
              <a:buNone/>
            </a:pPr>
            <a:r>
              <a:rPr lang="it-IT" altLang="ru-RU" sz="2100" smtClean="0"/>
              <a:t>	Cu alte cuvinte, este probabil că pericolul sa aiba un impact asupra siguranţei produsului?</a:t>
            </a:r>
          </a:p>
          <a:p>
            <a:pPr eaLnBrk="1" hangingPunct="1">
              <a:lnSpc>
                <a:spcPct val="80000"/>
              </a:lnSpc>
              <a:buFont typeface="Wingdings 2" panose="05020102010507070707" pitchFamily="18" charset="2"/>
              <a:buNone/>
            </a:pPr>
            <a:r>
              <a:rPr lang="it-IT" altLang="ru-RU" sz="2100" smtClean="0"/>
              <a:t/>
            </a:r>
            <a:br>
              <a:rPr lang="it-IT" altLang="ru-RU" sz="2100" smtClean="0"/>
            </a:br>
            <a:r>
              <a:rPr lang="it-IT" altLang="ru-RU" sz="2100" smtClean="0"/>
              <a:t>Dacă căutările în registrul cu plângeri al companiei sau in literatura ştiinţifica sugerează că contaminarea cu pericolul identificat poate creşte până la un nivel inacceptabil, răspunsul "da" şi se trece la următoarea întrebare în arborele de decizie. </a:t>
            </a:r>
          </a:p>
          <a:p>
            <a:pPr eaLnBrk="1" hangingPunct="1">
              <a:lnSpc>
                <a:spcPct val="80000"/>
              </a:lnSpc>
              <a:buFont typeface="Wingdings 2" panose="05020102010507070707" pitchFamily="18" charset="2"/>
              <a:buNone/>
            </a:pPr>
            <a:r>
              <a:rPr lang="it-IT" altLang="ru-RU" sz="2100" smtClean="0"/>
              <a:t/>
            </a:r>
            <a:br>
              <a:rPr lang="it-IT" altLang="ru-RU" sz="2100" smtClean="0"/>
            </a:br>
            <a:r>
              <a:rPr lang="it-IT" altLang="ru-RU" sz="2100" smtClean="0"/>
              <a:t>În cazul în care contaminarea nu este cunoscută pentru a reprezenta o ameninţare importantă pentru sănătatea umană sau nu este probabil să apară, răspunsul "nu" (nu PCC) şi trece la următorul pericol identificat în acest proces. </a:t>
            </a:r>
            <a:endParaRPr lang="en-US" altLang="ru-RU" sz="2100" smtClean="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058" name="Rectangle 3"/>
          <p:cNvSpPr>
            <a:spLocks noGrp="1"/>
          </p:cNvSpPr>
          <p:nvPr>
            <p:ph type="body" idx="4294967295"/>
          </p:nvPr>
        </p:nvSpPr>
        <p:spPr>
          <a:xfrm>
            <a:off x="457200" y="785813"/>
            <a:ext cx="7467600" cy="5340350"/>
          </a:xfrm>
        </p:spPr>
        <p:txBody>
          <a:bodyPr/>
          <a:lstStyle/>
          <a:p>
            <a:pPr eaLnBrk="1" hangingPunct="1">
              <a:lnSpc>
                <a:spcPct val="90000"/>
              </a:lnSpc>
            </a:pPr>
            <a:r>
              <a:rPr lang="it-IT" altLang="ru-RU" sz="2100" b="1" u="sng" smtClean="0"/>
              <a:t>Întrebarea 4: Un pas ulterior elimina pericolul identificat sau reduce apariţia la un nivel acceptabil? </a:t>
            </a:r>
          </a:p>
          <a:p>
            <a:pPr eaLnBrk="1" hangingPunct="1">
              <a:lnSpc>
                <a:spcPct val="90000"/>
              </a:lnSpc>
              <a:buFont typeface="Wingdings 2" panose="05020102010507070707" pitchFamily="18" charset="2"/>
              <a:buNone/>
            </a:pPr>
            <a:r>
              <a:rPr lang="it-IT" altLang="ru-RU" sz="2100" b="1" u="sng" smtClean="0"/>
              <a:t/>
            </a:r>
            <a:br>
              <a:rPr lang="it-IT" altLang="ru-RU" sz="2100" b="1" u="sng" smtClean="0"/>
            </a:br>
            <a:r>
              <a:rPr lang="it-IT" altLang="ru-RU" sz="2100" smtClean="0"/>
              <a:t>Această întrebare este conceput pentru a identifica acele pericole care sunt cunoscute ca o ameninţare la adresa sănătăţii umane sau care ar putea creşte la un nivel inacceptabil, şi care vor fi controlate de către o operaţiune/ proces ulterior. </a:t>
            </a:r>
          </a:p>
          <a:p>
            <a:pPr eaLnBrk="1" hangingPunct="1">
              <a:lnSpc>
                <a:spcPct val="90000"/>
              </a:lnSpc>
              <a:buFont typeface="Wingdings 2" panose="05020102010507070707" pitchFamily="18" charset="2"/>
              <a:buNone/>
            </a:pPr>
            <a:r>
              <a:rPr lang="it-IT" altLang="ru-RU" sz="2100" smtClean="0"/>
              <a:t/>
            </a:r>
            <a:br>
              <a:rPr lang="it-IT" altLang="ru-RU" sz="2100" smtClean="0"/>
            </a:br>
            <a:r>
              <a:rPr lang="it-IT" altLang="ru-RU" sz="2100" smtClean="0"/>
              <a:t>Dacă procesele/ pasii ulteriori nu controleaza pericolul analizat, răspunsul "nu". Acest pas anumit proces devine o PCC.</a:t>
            </a:r>
          </a:p>
          <a:p>
            <a:pPr eaLnBrk="1" hangingPunct="1">
              <a:lnSpc>
                <a:spcPct val="90000"/>
              </a:lnSpc>
              <a:buFont typeface="Wingdings 2" panose="05020102010507070707" pitchFamily="18" charset="2"/>
              <a:buNone/>
            </a:pPr>
            <a:r>
              <a:rPr lang="it-IT" altLang="ru-RU" sz="2100" smtClean="0"/>
              <a:t/>
            </a:r>
            <a:br>
              <a:rPr lang="it-IT" altLang="ru-RU" sz="2100" smtClean="0"/>
            </a:br>
            <a:r>
              <a:rPr lang="it-IT" altLang="ru-RU" sz="2100" smtClean="0"/>
              <a:t>Dacă există o operaţiune ulterioară sau operaţiuni care va elimina pericolul identificat sau il reduce la un nivel acceptabil, răspunsul "da". Acest pas nu este PCC</a:t>
            </a:r>
            <a:r>
              <a:rPr lang="en-US" altLang="ru-RU" sz="2100" smtClean="0"/>
              <a:t> </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082" name="Текст 2"/>
          <p:cNvSpPr>
            <a:spLocks noGrp="1"/>
          </p:cNvSpPr>
          <p:nvPr>
            <p:ph type="body" idx="1"/>
          </p:nvPr>
        </p:nvSpPr>
        <p:spPr>
          <a:xfrm>
            <a:off x="214313" y="1214438"/>
            <a:ext cx="8572500" cy="5000625"/>
          </a:xfrm>
        </p:spPr>
        <p:txBody>
          <a:bodyPr/>
          <a:lstStyle/>
          <a:p>
            <a:pPr algn="just" eaLnBrk="1" hangingPunct="1"/>
            <a:r>
              <a:rPr lang="ro-RO" altLang="ru-RU" sz="2700" b="1" u="sng" smtClean="0">
                <a:solidFill>
                  <a:srgbClr val="FFC000"/>
                </a:solidFill>
              </a:rPr>
              <a:t>8. Stabilirea limitelor critice pentru fiecare punct critic de control (PCC) </a:t>
            </a:r>
            <a:r>
              <a:rPr lang="ro-RO" altLang="ru-RU" sz="2700" b="1" u="sng" smtClean="0">
                <a:solidFill>
                  <a:srgbClr val="0070C0"/>
                </a:solidFill>
              </a:rPr>
              <a:t>(Principiul 3) </a:t>
            </a:r>
            <a:r>
              <a:rPr lang="ro-RO" altLang="ru-RU" sz="2700" b="1" smtClean="0"/>
              <a:t>– </a:t>
            </a:r>
            <a:r>
              <a:rPr lang="ro-RO" altLang="ru-RU" sz="2700" smtClean="0"/>
              <a:t>se face în funcţie de cerinţe legale în vigoare, cerinţele clienţilor şi limitele stabilite intern.</a:t>
            </a:r>
            <a:endParaRPr lang="en-US" altLang="ru-RU" sz="2700" smtClean="0"/>
          </a:p>
          <a:p>
            <a:pPr algn="just" eaLnBrk="1" hangingPunct="1"/>
            <a:endParaRPr lang="ro-RO" altLang="ru-RU" sz="2700" smtClean="0"/>
          </a:p>
          <a:p>
            <a:pPr algn="just" eaLnBrk="1" hangingPunct="1"/>
            <a:r>
              <a:rPr lang="ro-RO" altLang="ru-RU" sz="2700" smtClean="0"/>
              <a:t>Criterii uzuale: măsurarea temperaturilor, timpului, umidităţii, ph, clorul liber (în apă), dar se pot folosi şi parametri senzoriali (văz , miros, aspect).</a:t>
            </a:r>
          </a:p>
          <a:p>
            <a:pPr algn="just" eaLnBrk="1" hangingPunct="1"/>
            <a:endParaRPr lang="ro-RO" altLang="ru-RU" sz="2700" smtClean="0"/>
          </a:p>
          <a:p>
            <a:pPr algn="just" eaLnBrk="1" hangingPunct="1"/>
            <a:endParaRPr lang="ro-RO" altLang="ru-RU" sz="2700" smtClean="0"/>
          </a:p>
          <a:p>
            <a:pPr algn="just" eaLnBrk="1" hangingPunct="1"/>
            <a:r>
              <a:rPr lang="ro-RO" altLang="ru-RU" sz="2700" smtClean="0"/>
              <a:t> </a:t>
            </a:r>
          </a:p>
        </p:txBody>
      </p:sp>
      <p:pic>
        <p:nvPicPr>
          <p:cNvPr id="46083" name="Picture 3" descr="E:\tania\poze prezentare\descărcare (1).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667500" y="4572000"/>
            <a:ext cx="2476500" cy="184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06" name="Rectangle 3"/>
          <p:cNvSpPr>
            <a:spLocks noGrp="1"/>
          </p:cNvSpPr>
          <p:nvPr>
            <p:ph type="body" idx="4294967295"/>
          </p:nvPr>
        </p:nvSpPr>
        <p:spPr>
          <a:xfrm>
            <a:off x="457200" y="476250"/>
            <a:ext cx="7467600" cy="5649913"/>
          </a:xfrm>
        </p:spPr>
        <p:txBody>
          <a:bodyPr/>
          <a:lstStyle/>
          <a:p>
            <a:pPr algn="just" eaLnBrk="1" hangingPunct="1">
              <a:lnSpc>
                <a:spcPct val="80000"/>
              </a:lnSpc>
            </a:pPr>
            <a:r>
              <a:rPr lang="en-US" altLang="ru-RU" sz="2600" smtClean="0"/>
              <a:t>Limita critica = criteriu care separa acceptibilitatea de inacceptibilitate = limita peste care anumite caracteristici </a:t>
            </a:r>
            <a:r>
              <a:rPr lang="en-US" altLang="ru-RU" sz="2600" b="1" i="1" u="sng" smtClean="0"/>
              <a:t>masurabile</a:t>
            </a:r>
            <a:r>
              <a:rPr lang="en-US" altLang="ru-RU" sz="2600" smtClean="0"/>
              <a:t> ale unui proces sau produs nu mai asigura respectarea parametrilor de siguranta a produsului final</a:t>
            </a:r>
          </a:p>
          <a:p>
            <a:pPr algn="just" eaLnBrk="1" hangingPunct="1">
              <a:lnSpc>
                <a:spcPct val="80000"/>
              </a:lnSpc>
              <a:buFont typeface="Wingdings 2" panose="05020102010507070707" pitchFamily="18" charset="2"/>
              <a:buNone/>
            </a:pPr>
            <a:endParaRPr lang="en-US" altLang="ru-RU" sz="2600" smtClean="0"/>
          </a:p>
          <a:p>
            <a:pPr algn="just" eaLnBrk="1" hangingPunct="1">
              <a:lnSpc>
                <a:spcPct val="80000"/>
              </a:lnSpc>
            </a:pPr>
            <a:r>
              <a:rPr lang="en-US" altLang="ru-RU" sz="2600" smtClean="0"/>
              <a:t>Pentru unele LC se pot stabili valori critice superioare(care sa nu fie depasita) si inferioare( minimul care asigura producerea efectului)</a:t>
            </a:r>
          </a:p>
          <a:p>
            <a:pPr algn="just" eaLnBrk="1" hangingPunct="1">
              <a:lnSpc>
                <a:spcPct val="80000"/>
              </a:lnSpc>
            </a:pPr>
            <a:endParaRPr lang="en-US" altLang="ru-RU" sz="2600" smtClean="0"/>
          </a:p>
          <a:p>
            <a:pPr algn="just" eaLnBrk="1" hangingPunct="1">
              <a:lnSpc>
                <a:spcPct val="80000"/>
              </a:lnSpc>
            </a:pPr>
            <a:r>
              <a:rPr lang="en-US" altLang="ru-RU" sz="2600" smtClean="0"/>
              <a:t>Pentru controlul unui pas pot fi stabilite valori critice diferite pentru parametrii diferiti</a:t>
            </a:r>
          </a:p>
          <a:p>
            <a:pPr algn="just" eaLnBrk="1" hangingPunct="1">
              <a:lnSpc>
                <a:spcPct val="80000"/>
              </a:lnSpc>
              <a:buFont typeface="Wingdings 2" panose="05020102010507070707" pitchFamily="18" charset="2"/>
              <a:buNone/>
            </a:pPr>
            <a:r>
              <a:rPr lang="en-US" altLang="ru-RU" sz="2600" smtClean="0"/>
              <a:t>Ex: celule de afumare – temp, umid, timp</a:t>
            </a:r>
          </a:p>
          <a:p>
            <a:pPr algn="just" eaLnBrk="1" hangingPunct="1">
              <a:lnSpc>
                <a:spcPct val="80000"/>
              </a:lnSpc>
              <a:buFont typeface="Wingdings 2" panose="05020102010507070707" pitchFamily="18" charset="2"/>
              <a:buNone/>
            </a:pPr>
            <a:r>
              <a:rPr lang="en-US" altLang="ru-RU" sz="2600" smtClean="0"/>
              <a:t>      pasteurizare – temp, timp</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130" name="Rectangle 3"/>
          <p:cNvSpPr>
            <a:spLocks noGrp="1"/>
          </p:cNvSpPr>
          <p:nvPr>
            <p:ph type="body" idx="4294967295"/>
          </p:nvPr>
        </p:nvSpPr>
        <p:spPr>
          <a:xfrm>
            <a:off x="457200" y="1500188"/>
            <a:ext cx="7467600" cy="4625975"/>
          </a:xfrm>
        </p:spPr>
        <p:txBody>
          <a:bodyPr/>
          <a:lstStyle/>
          <a:p>
            <a:pPr eaLnBrk="1" hangingPunct="1">
              <a:lnSpc>
                <a:spcPct val="80000"/>
              </a:lnSpc>
            </a:pPr>
            <a:r>
              <a:rPr lang="it-IT" altLang="ru-RU" sz="1900" b="1" u="sng" smtClean="0"/>
              <a:t>L</a:t>
            </a:r>
            <a:r>
              <a:rPr lang="ro-RO" altLang="ru-RU" sz="1900" b="1" u="sng" smtClean="0"/>
              <a:t>imitele de operare/functionare</a:t>
            </a:r>
            <a:r>
              <a:rPr lang="ro-RO" altLang="ru-RU" sz="1900" smtClean="0"/>
              <a:t/>
            </a:r>
            <a:br>
              <a:rPr lang="ro-RO" altLang="ru-RU" sz="1900" smtClean="0"/>
            </a:br>
            <a:r>
              <a:rPr lang="ro-RO" altLang="ru-RU" sz="1900" smtClean="0"/>
              <a:t/>
            </a:r>
            <a:br>
              <a:rPr lang="ro-RO" altLang="ru-RU" sz="1900" smtClean="0"/>
            </a:br>
            <a:endParaRPr lang="ro-RO" altLang="ru-RU" sz="1900" smtClean="0"/>
          </a:p>
          <a:p>
            <a:pPr eaLnBrk="1" hangingPunct="1">
              <a:lnSpc>
                <a:spcPct val="80000"/>
              </a:lnSpc>
              <a:buFont typeface="Wingdings 2" panose="05020102010507070707" pitchFamily="18" charset="2"/>
              <a:buNone/>
            </a:pPr>
            <a:r>
              <a:rPr lang="en-US" altLang="ru-RU" sz="1900" smtClean="0"/>
              <a:t>	</a:t>
            </a:r>
            <a:r>
              <a:rPr lang="ro-RO" altLang="ru-RU" sz="1900" smtClean="0"/>
              <a:t>În cazul în care monitorizarea arată o tendinţă de lipsa de control la un PCC,</a:t>
            </a:r>
            <a:r>
              <a:rPr lang="en-US" altLang="ru-RU" sz="1900" smtClean="0"/>
              <a:t> </a:t>
            </a:r>
            <a:r>
              <a:rPr lang="ro-RO" altLang="ru-RU" sz="1900" smtClean="0"/>
              <a:t>operatorii pot lua măsuri pentru a preveni pierderea de control al PCC, înainte ca limita critică sa fie depăşită. Punctul de la care operatorii să ia o astfel de acţiune este numit "limita</a:t>
            </a:r>
            <a:r>
              <a:rPr lang="en-US" altLang="ru-RU" sz="1900" smtClean="0"/>
              <a:t> </a:t>
            </a:r>
            <a:r>
              <a:rPr lang="ro-RO" altLang="ru-RU" sz="1900" smtClean="0"/>
              <a:t>de funcţionare"</a:t>
            </a:r>
            <a:r>
              <a:rPr lang="en-US" altLang="ru-RU" sz="1900" smtClean="0"/>
              <a:t>. </a:t>
            </a:r>
          </a:p>
          <a:p>
            <a:pPr eaLnBrk="1" hangingPunct="1">
              <a:lnSpc>
                <a:spcPct val="80000"/>
              </a:lnSpc>
              <a:buFont typeface="Wingdings 2" panose="05020102010507070707" pitchFamily="18" charset="2"/>
              <a:buNone/>
            </a:pPr>
            <a:endParaRPr lang="en-US" altLang="ru-RU" sz="1900" smtClean="0"/>
          </a:p>
          <a:p>
            <a:pPr eaLnBrk="1" hangingPunct="1">
              <a:lnSpc>
                <a:spcPct val="80000"/>
              </a:lnSpc>
              <a:buFont typeface="Wingdings 2" panose="05020102010507070707" pitchFamily="18" charset="2"/>
              <a:buNone/>
            </a:pPr>
            <a:r>
              <a:rPr lang="en-US" altLang="ru-RU" sz="1900" smtClean="0"/>
              <a:t>	</a:t>
            </a:r>
            <a:r>
              <a:rPr lang="ro-RO" altLang="ru-RU" sz="1900" smtClean="0"/>
              <a:t>Limitele de operare nu ar trebui să fie confundat</a:t>
            </a:r>
            <a:r>
              <a:rPr lang="en-US" altLang="ru-RU" sz="1900" smtClean="0"/>
              <a:t>e</a:t>
            </a:r>
            <a:r>
              <a:rPr lang="ro-RO" altLang="ru-RU" sz="1900" smtClean="0"/>
              <a:t> cu limitele critice.</a:t>
            </a:r>
            <a:r>
              <a:rPr lang="en-US" altLang="ru-RU" sz="1900" smtClean="0"/>
              <a:t> </a:t>
            </a:r>
            <a:r>
              <a:rPr lang="ro-RO" altLang="ru-RU" sz="1900" smtClean="0"/>
              <a:t>Adesea,</a:t>
            </a:r>
            <a:r>
              <a:rPr lang="en-US" altLang="ru-RU" sz="1900" smtClean="0"/>
              <a:t> </a:t>
            </a:r>
            <a:r>
              <a:rPr lang="ro-RO" altLang="ru-RU" sz="1900" smtClean="0"/>
              <a:t>limitele de funcţionare sunt mai restrictive şi sunt stabilite la un nivel care ar fi atins înainte ca limita critică se fie încălcata.</a:t>
            </a:r>
            <a:br>
              <a:rPr lang="ro-RO" altLang="ru-RU" sz="1900" smtClean="0"/>
            </a:br>
            <a:endParaRPr lang="ro-RO" altLang="ru-RU" sz="1900" smtClean="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37246" name="Group 30"/>
          <p:cNvGraphicFramePr>
            <a:graphicFrameLocks noGrp="1"/>
          </p:cNvGraphicFramePr>
          <p:nvPr>
            <p:ph idx="4294967295"/>
          </p:nvPr>
        </p:nvGraphicFramePr>
        <p:xfrm>
          <a:off x="457200" y="274638"/>
          <a:ext cx="7467600" cy="5851525"/>
        </p:xfrm>
        <a:graphic>
          <a:graphicData uri="http://schemas.openxmlformats.org/drawingml/2006/table">
            <a:tbl>
              <a:tblPr/>
              <a:tblGrid>
                <a:gridCol w="2489200"/>
                <a:gridCol w="2489200"/>
                <a:gridCol w="2489200"/>
              </a:tblGrid>
              <a:tr h="1169988">
                <a:tc>
                  <a:txBody>
                    <a:bodyPr/>
                    <a:lstStyle/>
                    <a:p>
                      <a:pPr marL="36513" marR="0" lvl="0" indent="0" algn="l" defTabSz="914400" rtl="0" eaLnBrk="1" fontAlgn="base" latinLnBrk="0" hangingPunct="1">
                        <a:lnSpc>
                          <a:spcPct val="100000"/>
                        </a:lnSpc>
                        <a:spcBef>
                          <a:spcPct val="20000"/>
                        </a:spcBef>
                        <a:spcAft>
                          <a:spcPct val="0"/>
                        </a:spcAft>
                        <a:buClr>
                          <a:schemeClr val="accent1"/>
                        </a:buClr>
                        <a:buSzPct val="80000"/>
                        <a:buFont typeface="Wingdings 2" pitchFamily="18" charset="2"/>
                        <a:buNone/>
                        <a:tabLst/>
                      </a:pPr>
                      <a:r>
                        <a:rPr kumimoji="0" lang="en-US" sz="2600" b="0" i="0" u="none" strike="noStrike" cap="none" normalizeH="0" baseline="0" dirty="0" err="1" smtClean="0">
                          <a:ln>
                            <a:noFill/>
                          </a:ln>
                          <a:solidFill>
                            <a:schemeClr val="tx1"/>
                          </a:solidFill>
                          <a:effectLst/>
                          <a:latin typeface="Arial" pitchFamily="34" charset="0"/>
                        </a:rPr>
                        <a:t>Proces</a:t>
                      </a:r>
                      <a:endParaRPr kumimoji="0" lang="en-US" sz="2600" b="0" i="0" u="none" strike="noStrike" cap="none" normalizeH="0" baseline="0" dirty="0" smtClean="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6513" marR="0" lvl="0" indent="0" algn="l" defTabSz="914400" rtl="0" eaLnBrk="1" fontAlgn="base" latinLnBrk="0" hangingPunct="1">
                        <a:lnSpc>
                          <a:spcPct val="100000"/>
                        </a:lnSpc>
                        <a:spcBef>
                          <a:spcPct val="20000"/>
                        </a:spcBef>
                        <a:spcAft>
                          <a:spcPct val="0"/>
                        </a:spcAft>
                        <a:buClr>
                          <a:schemeClr val="accent1"/>
                        </a:buClr>
                        <a:buSzPct val="80000"/>
                        <a:buFont typeface="Wingdings 2" pitchFamily="18" charset="2"/>
                        <a:buNone/>
                        <a:tabLst/>
                      </a:pPr>
                      <a:r>
                        <a:rPr kumimoji="0" lang="en-US" sz="2600" b="0" i="0" u="none" strike="noStrike" cap="none" normalizeH="0" baseline="0" smtClean="0">
                          <a:ln>
                            <a:noFill/>
                          </a:ln>
                          <a:solidFill>
                            <a:schemeClr val="tx1"/>
                          </a:solidFill>
                          <a:effectLst/>
                          <a:latin typeface="Arial" pitchFamily="34" charset="0"/>
                        </a:rPr>
                        <a:t>Limita Critica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6513" marR="0" lvl="0" indent="0" algn="l" defTabSz="914400" rtl="0" eaLnBrk="1" fontAlgn="base" latinLnBrk="0" hangingPunct="1">
                        <a:lnSpc>
                          <a:spcPct val="100000"/>
                        </a:lnSpc>
                        <a:spcBef>
                          <a:spcPct val="20000"/>
                        </a:spcBef>
                        <a:spcAft>
                          <a:spcPct val="0"/>
                        </a:spcAft>
                        <a:buClr>
                          <a:schemeClr val="accent1"/>
                        </a:buClr>
                        <a:buSzPct val="80000"/>
                        <a:buFont typeface="Wingdings 2" pitchFamily="18" charset="2"/>
                        <a:buNone/>
                        <a:tabLst/>
                      </a:pPr>
                      <a:r>
                        <a:rPr kumimoji="0" lang="en-US" sz="2600" b="0" i="0" u="none" strike="noStrike" cap="none" normalizeH="0" baseline="0" smtClean="0">
                          <a:ln>
                            <a:noFill/>
                          </a:ln>
                          <a:solidFill>
                            <a:schemeClr val="tx1"/>
                          </a:solidFill>
                          <a:effectLst/>
                          <a:latin typeface="Arial" pitchFamily="34" charset="0"/>
                        </a:rPr>
                        <a:t>Limita de Operare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69988">
                <a:tc>
                  <a:txBody>
                    <a:bodyPr/>
                    <a:lstStyle/>
                    <a:p>
                      <a:pPr marL="36513" marR="0" lvl="0" indent="0" algn="l" defTabSz="914400" rtl="0" eaLnBrk="1" fontAlgn="base" latinLnBrk="0" hangingPunct="1">
                        <a:lnSpc>
                          <a:spcPct val="100000"/>
                        </a:lnSpc>
                        <a:spcBef>
                          <a:spcPct val="20000"/>
                        </a:spcBef>
                        <a:spcAft>
                          <a:spcPct val="0"/>
                        </a:spcAft>
                        <a:buClr>
                          <a:schemeClr val="accent1"/>
                        </a:buClr>
                        <a:buSzPct val="80000"/>
                        <a:buFont typeface="Wingdings 2" pitchFamily="18" charset="2"/>
                        <a:buNone/>
                        <a:tabLst/>
                      </a:pPr>
                      <a:r>
                        <a:rPr kumimoji="0" lang="en-US" sz="2600" b="0" i="0" u="none" strike="noStrike" cap="none" normalizeH="0" baseline="0" smtClean="0">
                          <a:ln>
                            <a:noFill/>
                          </a:ln>
                          <a:solidFill>
                            <a:schemeClr val="tx1"/>
                          </a:solidFill>
                          <a:effectLst/>
                          <a:latin typeface="Arial" pitchFamily="34" charset="0"/>
                        </a:rPr>
                        <a:t>Acidifiere (pH)</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6513" marR="0" lvl="0" indent="0" algn="l" defTabSz="914400" rtl="0" eaLnBrk="1" fontAlgn="base" latinLnBrk="0" hangingPunct="1">
                        <a:lnSpc>
                          <a:spcPct val="100000"/>
                        </a:lnSpc>
                        <a:spcBef>
                          <a:spcPct val="20000"/>
                        </a:spcBef>
                        <a:spcAft>
                          <a:spcPct val="0"/>
                        </a:spcAft>
                        <a:buClr>
                          <a:schemeClr val="accent1"/>
                        </a:buClr>
                        <a:buSzPct val="80000"/>
                        <a:buFont typeface="Wingdings 2" pitchFamily="18" charset="2"/>
                        <a:buNone/>
                        <a:tabLst/>
                      </a:pPr>
                      <a:r>
                        <a:rPr kumimoji="0" lang="en-US" sz="2600" b="0" i="0" u="none" strike="noStrike" cap="none" normalizeH="0" baseline="0" smtClean="0">
                          <a:ln>
                            <a:noFill/>
                          </a:ln>
                          <a:solidFill>
                            <a:schemeClr val="tx1"/>
                          </a:solidFill>
                          <a:effectLst/>
                          <a:latin typeface="Arial" pitchFamily="34" charset="0"/>
                        </a:rPr>
                        <a:t>4,6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6513" marR="0" lvl="0" indent="0" algn="l" defTabSz="914400" rtl="0" eaLnBrk="1" fontAlgn="base" latinLnBrk="0" hangingPunct="1">
                        <a:lnSpc>
                          <a:spcPct val="100000"/>
                        </a:lnSpc>
                        <a:spcBef>
                          <a:spcPct val="20000"/>
                        </a:spcBef>
                        <a:spcAft>
                          <a:spcPct val="0"/>
                        </a:spcAft>
                        <a:buClr>
                          <a:schemeClr val="accent1"/>
                        </a:buClr>
                        <a:buSzPct val="80000"/>
                        <a:buFont typeface="Wingdings 2" pitchFamily="18" charset="2"/>
                        <a:buNone/>
                        <a:tabLst/>
                      </a:pPr>
                      <a:r>
                        <a:rPr kumimoji="0" lang="en-US" sz="2600" b="0" i="0" u="none" strike="noStrike" cap="none" normalizeH="0" baseline="0" smtClean="0">
                          <a:ln>
                            <a:noFill/>
                          </a:ln>
                          <a:solidFill>
                            <a:schemeClr val="tx1"/>
                          </a:solidFill>
                          <a:effectLst/>
                          <a:latin typeface="Arial" pitchFamily="34" charset="0"/>
                        </a:rPr>
                        <a:t>4,3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71575">
                <a:tc>
                  <a:txBody>
                    <a:bodyPr/>
                    <a:lstStyle/>
                    <a:p>
                      <a:pPr marL="36513" marR="0" lvl="0" indent="0" algn="l" defTabSz="914400" rtl="0" eaLnBrk="1" fontAlgn="base" latinLnBrk="0" hangingPunct="1">
                        <a:lnSpc>
                          <a:spcPct val="100000"/>
                        </a:lnSpc>
                        <a:spcBef>
                          <a:spcPct val="20000"/>
                        </a:spcBef>
                        <a:spcAft>
                          <a:spcPct val="0"/>
                        </a:spcAft>
                        <a:buClr>
                          <a:schemeClr val="accent1"/>
                        </a:buClr>
                        <a:buSzPct val="80000"/>
                        <a:buFont typeface="Wingdings 2" pitchFamily="18" charset="2"/>
                        <a:buNone/>
                        <a:tabLst/>
                      </a:pPr>
                      <a:r>
                        <a:rPr kumimoji="0" lang="en-US" sz="2600" b="0" i="0" u="none" strike="noStrike" cap="none" normalizeH="0" baseline="0" smtClean="0">
                          <a:ln>
                            <a:noFill/>
                          </a:ln>
                          <a:solidFill>
                            <a:schemeClr val="tx1"/>
                          </a:solidFill>
                          <a:effectLst/>
                          <a:latin typeface="Arial" pitchFamily="34" charset="0"/>
                        </a:rPr>
                        <a:t>Uscare(Aw)</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6513" marR="0" lvl="0" indent="0" algn="l" defTabSz="914400" rtl="0" eaLnBrk="1" fontAlgn="base" latinLnBrk="0" hangingPunct="1">
                        <a:lnSpc>
                          <a:spcPct val="100000"/>
                        </a:lnSpc>
                        <a:spcBef>
                          <a:spcPct val="20000"/>
                        </a:spcBef>
                        <a:spcAft>
                          <a:spcPct val="0"/>
                        </a:spcAft>
                        <a:buClr>
                          <a:schemeClr val="accent1"/>
                        </a:buClr>
                        <a:buSzPct val="80000"/>
                        <a:buFont typeface="Wingdings 2" pitchFamily="18" charset="2"/>
                        <a:buNone/>
                        <a:tabLst/>
                      </a:pPr>
                      <a:r>
                        <a:rPr kumimoji="0" lang="en-US" sz="2600" b="0" i="0" u="none" strike="noStrike" cap="none" normalizeH="0" baseline="0" smtClean="0">
                          <a:ln>
                            <a:noFill/>
                          </a:ln>
                          <a:solidFill>
                            <a:schemeClr val="tx1"/>
                          </a:solidFill>
                          <a:effectLst/>
                          <a:latin typeface="Arial" pitchFamily="34" charset="0"/>
                        </a:rPr>
                        <a:t>0,84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6513" marR="0" lvl="0" indent="0" algn="l" defTabSz="914400" rtl="0" eaLnBrk="1" fontAlgn="base" latinLnBrk="0" hangingPunct="1">
                        <a:lnSpc>
                          <a:spcPct val="100000"/>
                        </a:lnSpc>
                        <a:spcBef>
                          <a:spcPct val="20000"/>
                        </a:spcBef>
                        <a:spcAft>
                          <a:spcPct val="0"/>
                        </a:spcAft>
                        <a:buClr>
                          <a:schemeClr val="accent1"/>
                        </a:buClr>
                        <a:buSzPct val="80000"/>
                        <a:buFont typeface="Wingdings 2" pitchFamily="18" charset="2"/>
                        <a:buNone/>
                        <a:tabLst/>
                      </a:pPr>
                      <a:r>
                        <a:rPr kumimoji="0" lang="en-US" sz="2600" b="0" i="0" u="none" strike="noStrike" cap="none" normalizeH="0" baseline="0" smtClean="0">
                          <a:ln>
                            <a:noFill/>
                          </a:ln>
                          <a:solidFill>
                            <a:schemeClr val="tx1"/>
                          </a:solidFill>
                          <a:effectLst/>
                          <a:latin typeface="Arial" pitchFamily="34" charset="0"/>
                        </a:rPr>
                        <a:t>0,80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69988">
                <a:tc>
                  <a:txBody>
                    <a:bodyPr/>
                    <a:lstStyle/>
                    <a:p>
                      <a:pPr marL="36513" marR="0" lvl="0" indent="0" algn="l" defTabSz="914400" rtl="0" eaLnBrk="1" fontAlgn="base" latinLnBrk="0" hangingPunct="1">
                        <a:lnSpc>
                          <a:spcPct val="100000"/>
                        </a:lnSpc>
                        <a:spcBef>
                          <a:spcPct val="20000"/>
                        </a:spcBef>
                        <a:spcAft>
                          <a:spcPct val="0"/>
                        </a:spcAft>
                        <a:buClr>
                          <a:schemeClr val="accent1"/>
                        </a:buClr>
                        <a:buSzPct val="80000"/>
                        <a:buFont typeface="Wingdings 2" pitchFamily="18" charset="2"/>
                        <a:buNone/>
                        <a:tabLst/>
                      </a:pPr>
                      <a:r>
                        <a:rPr kumimoji="0" lang="en-US" sz="2600" b="0" i="0" u="none" strike="noStrike" cap="none" normalizeH="0" baseline="0" dirty="0" err="1" smtClean="0">
                          <a:ln>
                            <a:noFill/>
                          </a:ln>
                          <a:solidFill>
                            <a:schemeClr val="tx1"/>
                          </a:solidFill>
                          <a:effectLst/>
                          <a:latin typeface="Arial" pitchFamily="34" charset="0"/>
                        </a:rPr>
                        <a:t>Umplere</a:t>
                      </a:r>
                      <a:r>
                        <a:rPr kumimoji="0" lang="en-US" sz="2600" b="0" i="0" u="none" strike="noStrike" cap="none" normalizeH="0" baseline="0" dirty="0" smtClean="0">
                          <a:ln>
                            <a:noFill/>
                          </a:ln>
                          <a:solidFill>
                            <a:schemeClr val="tx1"/>
                          </a:solidFill>
                          <a:effectLst/>
                          <a:latin typeface="Arial" pitchFamily="34" charset="0"/>
                        </a:rPr>
                        <a:t> la </a:t>
                      </a:r>
                      <a:r>
                        <a:rPr kumimoji="0" lang="en-US" sz="2600" b="0" i="0" u="none" strike="noStrike" cap="none" normalizeH="0" baseline="0" dirty="0" err="1" smtClean="0">
                          <a:ln>
                            <a:noFill/>
                          </a:ln>
                          <a:solidFill>
                            <a:schemeClr val="tx1"/>
                          </a:solidFill>
                          <a:effectLst/>
                          <a:latin typeface="Arial" pitchFamily="34" charset="0"/>
                        </a:rPr>
                        <a:t>cald</a:t>
                      </a:r>
                      <a:r>
                        <a:rPr kumimoji="0" lang="en-US" sz="2600" b="0" i="0" u="none" strike="noStrike" cap="none" normalizeH="0" baseline="0" dirty="0" smtClean="0">
                          <a:ln>
                            <a:noFill/>
                          </a:ln>
                          <a:solidFill>
                            <a:schemeClr val="tx1"/>
                          </a:solidFill>
                          <a:effectLst/>
                          <a:latin typeface="Arial" pitchFamily="34" charset="0"/>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6513" marR="0" lvl="0" indent="0" algn="l" defTabSz="914400" rtl="0" eaLnBrk="1" fontAlgn="base" latinLnBrk="0" hangingPunct="1">
                        <a:lnSpc>
                          <a:spcPct val="100000"/>
                        </a:lnSpc>
                        <a:spcBef>
                          <a:spcPct val="20000"/>
                        </a:spcBef>
                        <a:spcAft>
                          <a:spcPct val="0"/>
                        </a:spcAft>
                        <a:buClr>
                          <a:schemeClr val="accent1"/>
                        </a:buClr>
                        <a:buSzPct val="80000"/>
                        <a:buFont typeface="Wingdings 2" pitchFamily="18" charset="2"/>
                        <a:buNone/>
                        <a:tabLst/>
                      </a:pPr>
                      <a:r>
                        <a:rPr kumimoji="0" lang="en-US" sz="2600" b="0" i="0" u="none" strike="noStrike" cap="none" normalizeH="0" baseline="0" smtClean="0">
                          <a:ln>
                            <a:noFill/>
                          </a:ln>
                          <a:solidFill>
                            <a:schemeClr val="tx1"/>
                          </a:solidFill>
                          <a:effectLst/>
                          <a:latin typeface="Arial" pitchFamily="34" charset="0"/>
                        </a:rPr>
                        <a:t>80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6513" marR="0" lvl="0" indent="0" algn="l" defTabSz="914400" rtl="0" eaLnBrk="1" fontAlgn="base" latinLnBrk="0" hangingPunct="1">
                        <a:lnSpc>
                          <a:spcPct val="100000"/>
                        </a:lnSpc>
                        <a:spcBef>
                          <a:spcPct val="20000"/>
                        </a:spcBef>
                        <a:spcAft>
                          <a:spcPct val="0"/>
                        </a:spcAft>
                        <a:buClr>
                          <a:schemeClr val="accent1"/>
                        </a:buClr>
                        <a:buSzPct val="80000"/>
                        <a:buFont typeface="Wingdings 2" pitchFamily="18" charset="2"/>
                        <a:buNone/>
                        <a:tabLst/>
                      </a:pPr>
                      <a:r>
                        <a:rPr kumimoji="0" lang="en-US" sz="2600" b="0" i="0" u="none" strike="noStrike" cap="none" normalizeH="0" baseline="0" smtClean="0">
                          <a:ln>
                            <a:noFill/>
                          </a:ln>
                          <a:solidFill>
                            <a:schemeClr val="tx1"/>
                          </a:solidFill>
                          <a:effectLst/>
                          <a:latin typeface="Arial" pitchFamily="34" charset="0"/>
                        </a:rPr>
                        <a:t>85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69988">
                <a:tc>
                  <a:txBody>
                    <a:bodyPr/>
                    <a:lstStyle/>
                    <a:p>
                      <a:pPr marL="36513" marR="0" lvl="0" indent="0" algn="l" defTabSz="914400" rtl="0" eaLnBrk="1" fontAlgn="base" latinLnBrk="0" hangingPunct="1">
                        <a:lnSpc>
                          <a:spcPct val="100000"/>
                        </a:lnSpc>
                        <a:spcBef>
                          <a:spcPct val="20000"/>
                        </a:spcBef>
                        <a:spcAft>
                          <a:spcPct val="0"/>
                        </a:spcAft>
                        <a:buClr>
                          <a:schemeClr val="accent1"/>
                        </a:buClr>
                        <a:buSzPct val="80000"/>
                        <a:buFont typeface="Wingdings 2" pitchFamily="18" charset="2"/>
                        <a:buNone/>
                        <a:tabLst/>
                      </a:pPr>
                      <a:r>
                        <a:rPr kumimoji="0" lang="en-US" sz="2600" b="0" i="0" u="none" strike="noStrike" cap="none" normalizeH="0" baseline="0" smtClean="0">
                          <a:ln>
                            <a:noFill/>
                          </a:ln>
                          <a:solidFill>
                            <a:schemeClr val="tx1"/>
                          </a:solidFill>
                          <a:effectLst/>
                          <a:latin typeface="Arial" pitchFamily="34" charset="0"/>
                        </a:rPr>
                        <a:t>Feliere(cm)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36513" marR="0" lvl="0" indent="0" algn="l" defTabSz="914400" rtl="0" eaLnBrk="1" fontAlgn="base" latinLnBrk="0" hangingPunct="1">
                        <a:lnSpc>
                          <a:spcPct val="100000"/>
                        </a:lnSpc>
                        <a:spcBef>
                          <a:spcPct val="20000"/>
                        </a:spcBef>
                        <a:spcAft>
                          <a:spcPct val="0"/>
                        </a:spcAft>
                        <a:buClr>
                          <a:schemeClr val="accent1"/>
                        </a:buClr>
                        <a:buSzPct val="80000"/>
                        <a:buFont typeface="Wingdings 2" pitchFamily="18" charset="2"/>
                        <a:buNone/>
                        <a:tabLst/>
                      </a:pPr>
                      <a:r>
                        <a:rPr kumimoji="0" lang="en-US" sz="2600" b="0" i="0" u="none" strike="noStrike" cap="none" normalizeH="0" baseline="0" smtClean="0">
                          <a:ln>
                            <a:noFill/>
                          </a:ln>
                          <a:solidFill>
                            <a:schemeClr val="tx1"/>
                          </a:solidFill>
                          <a:effectLst/>
                          <a:latin typeface="Arial" pitchFamily="34"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36513" marR="0" lvl="0" indent="0" algn="l" defTabSz="914400" rtl="0" eaLnBrk="1" fontAlgn="base" latinLnBrk="0" hangingPunct="1">
                        <a:lnSpc>
                          <a:spcPct val="100000"/>
                        </a:lnSpc>
                        <a:spcBef>
                          <a:spcPct val="20000"/>
                        </a:spcBef>
                        <a:spcAft>
                          <a:spcPct val="0"/>
                        </a:spcAft>
                        <a:buClr>
                          <a:schemeClr val="accent1"/>
                        </a:buClr>
                        <a:buSzPct val="80000"/>
                        <a:buFont typeface="Wingdings 2" pitchFamily="18" charset="2"/>
                        <a:buNone/>
                        <a:tabLst/>
                      </a:pPr>
                      <a:r>
                        <a:rPr kumimoji="0" lang="en-US" sz="2600" b="0" i="0" u="none" strike="noStrike" cap="none" normalizeH="0" baseline="0" smtClean="0">
                          <a:ln>
                            <a:noFill/>
                          </a:ln>
                          <a:solidFill>
                            <a:schemeClr val="tx1"/>
                          </a:solidFill>
                          <a:effectLst/>
                          <a:latin typeface="Arial" pitchFamily="34" charset="0"/>
                        </a:rPr>
                        <a:t>2,5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0178" name="Rectangle 3"/>
          <p:cNvSpPr>
            <a:spLocks noGrp="1"/>
          </p:cNvSpPr>
          <p:nvPr>
            <p:ph type="body" idx="4294967295"/>
          </p:nvPr>
        </p:nvSpPr>
        <p:spPr>
          <a:xfrm>
            <a:off x="285750" y="500063"/>
            <a:ext cx="8429625" cy="4525962"/>
          </a:xfrm>
        </p:spPr>
        <p:txBody>
          <a:bodyPr/>
          <a:lstStyle/>
          <a:p>
            <a:pPr eaLnBrk="1" hangingPunct="1">
              <a:lnSpc>
                <a:spcPct val="90000"/>
              </a:lnSpc>
            </a:pPr>
            <a:r>
              <a:rPr lang="ro-RO" altLang="ru-RU" sz="2700" b="1" u="sng" smtClean="0">
                <a:solidFill>
                  <a:srgbClr val="FFC000"/>
                </a:solidFill>
              </a:rPr>
              <a:t>9. Stabilirea unui sistem de monitorizare a punctelor critice de control (PCC) </a:t>
            </a:r>
            <a:r>
              <a:rPr lang="ro-RO" altLang="ru-RU" sz="2700" smtClean="0">
                <a:solidFill>
                  <a:srgbClr val="0070C0"/>
                </a:solidFill>
              </a:rPr>
              <a:t>(</a:t>
            </a:r>
            <a:r>
              <a:rPr lang="ro-RO" altLang="ru-RU" sz="2700" b="1" u="sng" smtClean="0">
                <a:solidFill>
                  <a:srgbClr val="0070C0"/>
                </a:solidFill>
              </a:rPr>
              <a:t>Principiul </a:t>
            </a:r>
            <a:r>
              <a:rPr lang="ro-RO" altLang="ru-RU" sz="2700" smtClean="0">
                <a:solidFill>
                  <a:srgbClr val="0070C0"/>
                </a:solidFill>
              </a:rPr>
              <a:t>4) </a:t>
            </a:r>
            <a:r>
              <a:rPr lang="ro-RO" altLang="ru-RU" sz="2700" smtClean="0"/>
              <a:t>– monitorizarea este secvenţa planificată de MĂSURARE sau OBSERVARE a parametrilor critici ai produsului/ procesului prin care se determină dacă măsurile de control luate funcţionează aşa cum trebuie (se definesc parametri de măsurat se selectează metoda de măsurare, se desemnează persoana responsabilă, se verifică la intervale determinate).</a:t>
            </a:r>
            <a:endParaRPr lang="en-US" altLang="ru-RU" sz="2700" smtClean="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02" name="Rectangle 3"/>
          <p:cNvSpPr>
            <a:spLocks noGrp="1"/>
          </p:cNvSpPr>
          <p:nvPr>
            <p:ph type="body" idx="4294967295"/>
          </p:nvPr>
        </p:nvSpPr>
        <p:spPr>
          <a:xfrm>
            <a:off x="928688" y="2214563"/>
            <a:ext cx="7467600" cy="3786187"/>
          </a:xfrm>
        </p:spPr>
        <p:txBody>
          <a:bodyPr/>
          <a:lstStyle/>
          <a:p>
            <a:pPr eaLnBrk="1" hangingPunct="1"/>
            <a:r>
              <a:rPr lang="en-US" altLang="ru-RU" smtClean="0"/>
              <a:t>!!! Monitorizarile trebuie sa se faca rapid deoarece termenul de valabilitate sau durata dintre preparare si consumare nu permit efectuarea de testari laborioase</a:t>
            </a:r>
          </a:p>
          <a:p>
            <a:pPr eaLnBrk="1" hangingPunct="1"/>
            <a:endParaRPr lang="en-US" altLang="ru-RU" smtClean="0"/>
          </a:p>
          <a:p>
            <a:pPr algn="just" eaLnBrk="1" hangingPunct="1"/>
            <a:r>
              <a:rPr lang="en-US" altLang="ru-RU" smtClean="0"/>
              <a:t>Monitorizarea permite pastrarea controlului</a:t>
            </a:r>
          </a:p>
        </p:txBody>
      </p:sp>
      <p:pic>
        <p:nvPicPr>
          <p:cNvPr id="51203" name="Picture 3" descr="E:\tania\poze prezentare\descărcare (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00875" y="285750"/>
            <a:ext cx="2143125" cy="185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2226" name="Текст 2"/>
          <p:cNvSpPr>
            <a:spLocks noGrp="1"/>
          </p:cNvSpPr>
          <p:nvPr>
            <p:ph type="body" idx="1"/>
          </p:nvPr>
        </p:nvSpPr>
        <p:spPr>
          <a:xfrm>
            <a:off x="285750" y="214313"/>
            <a:ext cx="8572500" cy="5000625"/>
          </a:xfrm>
        </p:spPr>
        <p:txBody>
          <a:bodyPr/>
          <a:lstStyle/>
          <a:p>
            <a:pPr algn="just" eaLnBrk="1" hangingPunct="1"/>
            <a:r>
              <a:rPr lang="ro-RO" altLang="ru-RU" sz="2400" smtClean="0"/>
              <a:t> </a:t>
            </a:r>
            <a:r>
              <a:rPr lang="ro-RO" altLang="ru-RU" sz="2400" b="1" u="sng" smtClean="0">
                <a:solidFill>
                  <a:srgbClr val="FFC000"/>
                </a:solidFill>
              </a:rPr>
              <a:t>10. Stabilirea unui plan de măsuri corective pentru abaterile de la limitele punctelor critice de control (PCC) </a:t>
            </a:r>
            <a:r>
              <a:rPr lang="ro-RO" altLang="ru-RU" sz="2400" b="1" u="sng" smtClean="0">
                <a:solidFill>
                  <a:srgbClr val="0070C0"/>
                </a:solidFill>
              </a:rPr>
              <a:t>(Principiul 5) </a:t>
            </a:r>
            <a:r>
              <a:rPr lang="ro-RO" altLang="ru-RU" sz="2400" smtClean="0"/>
              <a:t>– pentru fiecare PCC în parte. Măsurile corective trebuie aplicate cînd limitele critice sînt pe cale să fie depăşite sau sînt depăşite. Măsura luată trebuie să asigure revenirea la normal. </a:t>
            </a:r>
          </a:p>
          <a:p>
            <a:pPr algn="just" eaLnBrk="1" hangingPunct="1"/>
            <a:endParaRPr lang="ro-RO" altLang="ru-RU" sz="2400" smtClean="0"/>
          </a:p>
          <a:p>
            <a:pPr algn="just" eaLnBrk="1" hangingPunct="1"/>
            <a:r>
              <a:rPr lang="ro-RO" altLang="ru-RU" sz="2400" smtClean="0"/>
              <a:t>Lotul care conţine produsele la care s-a observat deviaţia se marchează şi se depozitează separat.  </a:t>
            </a:r>
          </a:p>
          <a:p>
            <a:pPr algn="just" eaLnBrk="1" hangingPunct="1"/>
            <a:endParaRPr lang="ro-RO" altLang="ru-RU" sz="2400" smtClean="0"/>
          </a:p>
          <a:p>
            <a:pPr algn="just" eaLnBrk="1" hangingPunct="1"/>
            <a:r>
              <a:rPr lang="ro-RO" altLang="ru-RU" sz="2400" smtClean="0"/>
              <a:t>Se indică persoana responsabilă pentru fiecare PCC. </a:t>
            </a:r>
          </a:p>
          <a:p>
            <a:pPr algn="just" eaLnBrk="1" hangingPunct="1"/>
            <a:endParaRPr lang="ro-RO" altLang="ru-RU" sz="2400" smtClean="0"/>
          </a:p>
        </p:txBody>
      </p:sp>
      <p:pic>
        <p:nvPicPr>
          <p:cNvPr id="52227" name="Picture 3" descr="E:\tania\poze prezentare\images (1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77025" y="4786313"/>
            <a:ext cx="2466975" cy="163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386" name="Picture 5" descr="https://encrypted-tbn2.gstatic.com/images?q=tbn:ANd9GcRBlYx22659Zdrq0i5PZ_4MERSRYGi6_jn3ATnVHzWXBLaDyQon9w"/>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572250" y="0"/>
            <a:ext cx="2257425"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Заголовок 1"/>
          <p:cNvSpPr>
            <a:spLocks noGrp="1"/>
          </p:cNvSpPr>
          <p:nvPr>
            <p:ph type="ctrTitle"/>
          </p:nvPr>
        </p:nvSpPr>
        <p:spPr>
          <a:xfrm>
            <a:off x="255557" y="128565"/>
            <a:ext cx="8215370" cy="1285884"/>
          </a:xfrm>
          <a:ln>
            <a:miter lim="800000"/>
            <a:headEnd/>
            <a:tailEnd/>
          </a:ln>
          <a:extLst/>
        </p:spPr>
        <p:txBody>
          <a:bodyPr>
            <a:normAutofit/>
          </a:bodyPr>
          <a:lstStyle/>
          <a:p>
            <a:pPr algn="ctr" eaLnBrk="1" fontAlgn="auto" hangingPunct="1">
              <a:spcAft>
                <a:spcPts val="0"/>
              </a:spcAft>
              <a:defRPr/>
            </a:pPr>
            <a:r>
              <a:rPr lang="ro-RO" smtClean="0"/>
              <a:t>Legislaţia</a:t>
            </a:r>
            <a:endParaRPr lang="ro-RO"/>
          </a:p>
        </p:txBody>
      </p:sp>
      <p:sp>
        <p:nvSpPr>
          <p:cNvPr id="18435" name="Текст 2"/>
          <p:cNvSpPr>
            <a:spLocks noGrp="1"/>
          </p:cNvSpPr>
          <p:nvPr>
            <p:ph type="subTitle" idx="4294967295"/>
          </p:nvPr>
        </p:nvSpPr>
        <p:spPr>
          <a:xfrm>
            <a:off x="428625" y="1601788"/>
            <a:ext cx="8286750" cy="5256212"/>
          </a:xfrm>
        </p:spPr>
        <p:txBody>
          <a:bodyPr tIns="0" rIns="45720" bIns="0" anchor="b"/>
          <a:lstStyle/>
          <a:p>
            <a:pPr marL="742950" indent="-742950" algn="ctr" eaLnBrk="1" hangingPunct="1">
              <a:lnSpc>
                <a:spcPct val="80000"/>
              </a:lnSpc>
              <a:buFont typeface="Wingdings 2" panose="05020102010507070707" pitchFamily="18" charset="2"/>
              <a:buNone/>
              <a:defRPr/>
            </a:pPr>
            <a:endParaRPr lang="en-US" sz="2000" b="1" dirty="0" smtClean="0"/>
          </a:p>
          <a:p>
            <a:pPr marL="742950" indent="-742950" algn="ctr" eaLnBrk="1" hangingPunct="1">
              <a:lnSpc>
                <a:spcPct val="80000"/>
              </a:lnSpc>
              <a:buFont typeface="Wingdings 2" panose="05020102010507070707" pitchFamily="18" charset="2"/>
              <a:buNone/>
              <a:defRPr/>
            </a:pPr>
            <a:endParaRPr lang="en-US" sz="2000" b="1" dirty="0" smtClean="0"/>
          </a:p>
          <a:p>
            <a:pPr marL="742950" indent="-742950" algn="ctr" eaLnBrk="1" hangingPunct="1">
              <a:lnSpc>
                <a:spcPct val="80000"/>
              </a:lnSpc>
              <a:buFont typeface="Wingdings 2" panose="05020102010507070707" pitchFamily="18" charset="2"/>
              <a:buNone/>
              <a:defRPr/>
            </a:pPr>
            <a:endParaRPr lang="en-US" sz="2000" b="1" dirty="0" smtClean="0"/>
          </a:p>
          <a:p>
            <a:pPr marL="742950" indent="-742950" algn="ctr" eaLnBrk="1" hangingPunct="1">
              <a:lnSpc>
                <a:spcPct val="80000"/>
              </a:lnSpc>
              <a:buFont typeface="Wingdings 2" panose="05020102010507070707" pitchFamily="18" charset="2"/>
              <a:buNone/>
              <a:defRPr/>
            </a:pPr>
            <a:endParaRPr lang="en-US" sz="2000" b="1" dirty="0" smtClean="0"/>
          </a:p>
          <a:p>
            <a:pPr marL="0" indent="0" algn="just" eaLnBrk="1" hangingPunct="1">
              <a:lnSpc>
                <a:spcPct val="80000"/>
              </a:lnSpc>
              <a:buFont typeface="Wingdings 2" panose="05020102010507070707" pitchFamily="18" charset="2"/>
              <a:buNone/>
              <a:defRPr/>
            </a:pPr>
            <a:r>
              <a:rPr lang="en-US" sz="1800" b="1" dirty="0" smtClean="0"/>
              <a:t>- </a:t>
            </a:r>
            <a:r>
              <a:rPr lang="ro-RO" sz="1800" b="1" dirty="0" smtClean="0"/>
              <a:t>Lege Nr. 113 din  18.05.2012</a:t>
            </a:r>
            <a:r>
              <a:rPr lang="en-US" sz="1800" b="1" dirty="0" smtClean="0"/>
              <a:t> </a:t>
            </a:r>
            <a:r>
              <a:rPr lang="ro-RO" sz="1800" b="1" dirty="0" smtClean="0"/>
              <a:t>cu privire la stabilirea principiilor şi a</a:t>
            </a:r>
            <a:r>
              <a:rPr lang="en-US" sz="1800" b="1" dirty="0" smtClean="0"/>
              <a:t> </a:t>
            </a:r>
            <a:r>
              <a:rPr lang="ro-RO" sz="1800" b="1" dirty="0" smtClean="0"/>
              <a:t>cerinţelor </a:t>
            </a:r>
            <a:r>
              <a:rPr lang="en-US" sz="1800" b="1" dirty="0" smtClean="0"/>
              <a:t> </a:t>
            </a:r>
            <a:r>
              <a:rPr lang="ro-RO" sz="1800" b="1" dirty="0" smtClean="0"/>
              <a:t>generale ale legislaţiei privind siguranţa alimentelor</a:t>
            </a:r>
            <a:r>
              <a:rPr lang="en-US" sz="1800" b="1" dirty="0" smtClean="0"/>
              <a:t>;</a:t>
            </a:r>
          </a:p>
          <a:p>
            <a:pPr marL="0" indent="0" algn="just" eaLnBrk="1" hangingPunct="1">
              <a:lnSpc>
                <a:spcPct val="80000"/>
              </a:lnSpc>
              <a:buFont typeface="Wingdings 2" panose="05020102010507070707" pitchFamily="18" charset="2"/>
              <a:buNone/>
              <a:defRPr/>
            </a:pPr>
            <a:r>
              <a:rPr lang="en-US" sz="1800" b="1" dirty="0" smtClean="0"/>
              <a:t>- </a:t>
            </a:r>
            <a:r>
              <a:rPr lang="ro-RO" sz="1800" b="1" dirty="0" smtClean="0"/>
              <a:t>Hotărîre 221/2009 cu privire la aprobarea Regulilor  privind criteriile microbiologice pentru produsele alimentare</a:t>
            </a:r>
            <a:r>
              <a:rPr lang="en-US" sz="1800" b="1" dirty="0" smtClean="0"/>
              <a:t>;</a:t>
            </a:r>
            <a:r>
              <a:rPr lang="ro-RO" sz="1800" b="1" dirty="0" smtClean="0"/>
              <a:t> </a:t>
            </a:r>
          </a:p>
          <a:p>
            <a:pPr marL="0" indent="0" algn="just" eaLnBrk="1" hangingPunct="1">
              <a:lnSpc>
                <a:spcPct val="80000"/>
              </a:lnSpc>
              <a:buFont typeface="Wingdings 2" panose="05020102010507070707" pitchFamily="18" charset="2"/>
              <a:buNone/>
              <a:defRPr/>
            </a:pPr>
            <a:r>
              <a:rPr lang="en-US" sz="1800" b="1" dirty="0" smtClean="0"/>
              <a:t>- </a:t>
            </a:r>
            <a:r>
              <a:rPr lang="ro-RO" sz="1800" b="1" dirty="0" smtClean="0"/>
              <a:t>Hotărîre nr. 435 privind aprobarea Regulilor specifice de igienă a produselor alimentare de origine animală din  28.05.2010</a:t>
            </a:r>
            <a:r>
              <a:rPr lang="en-US" sz="1800" b="1" dirty="0" smtClean="0"/>
              <a:t>;</a:t>
            </a:r>
            <a:r>
              <a:rPr lang="ro-RO" sz="1800" b="1" dirty="0" smtClean="0"/>
              <a:t> </a:t>
            </a:r>
          </a:p>
          <a:p>
            <a:pPr marL="0" indent="0" algn="just" eaLnBrk="1" hangingPunct="1">
              <a:lnSpc>
                <a:spcPct val="80000"/>
              </a:lnSpc>
              <a:buFont typeface="Wingdings 2" panose="05020102010507070707" pitchFamily="18" charset="2"/>
              <a:buNone/>
              <a:defRPr/>
            </a:pPr>
            <a:r>
              <a:rPr lang="en-US" sz="1800" b="1" dirty="0" smtClean="0"/>
              <a:t>- </a:t>
            </a:r>
            <a:r>
              <a:rPr lang="ro-RO" sz="1800" b="1" dirty="0" smtClean="0"/>
              <a:t>Hotărîre 412/2010 pentru aprobarea Regulilor generale de igienă a produselor alimentare</a:t>
            </a:r>
            <a:r>
              <a:rPr lang="en-US" sz="1800" b="1" dirty="0" smtClean="0"/>
              <a:t>;</a:t>
            </a:r>
            <a:r>
              <a:rPr lang="ro-RO" sz="1800" b="1" dirty="0" smtClean="0"/>
              <a:t> </a:t>
            </a:r>
          </a:p>
          <a:p>
            <a:pPr marL="0" indent="0" algn="just" eaLnBrk="1" hangingPunct="1">
              <a:lnSpc>
                <a:spcPct val="80000"/>
              </a:lnSpc>
              <a:buFont typeface="Wingdings 2" panose="05020102010507070707" pitchFamily="18" charset="2"/>
              <a:buNone/>
              <a:defRPr/>
            </a:pPr>
            <a:r>
              <a:rPr lang="en-US" sz="1800" b="1" dirty="0" smtClean="0"/>
              <a:t>- </a:t>
            </a:r>
            <a:r>
              <a:rPr lang="ro-RO" sz="1800" b="1" dirty="0" smtClean="0"/>
              <a:t>Hotărîre 1112/2010 pentru aprobarea Normei sanitar-veterinare de organizare a controlului specific oficial al produselor alimentare de origine animală</a:t>
            </a:r>
            <a:r>
              <a:rPr lang="en-US" sz="1800" b="1" dirty="0" smtClean="0"/>
              <a:t>;</a:t>
            </a:r>
            <a:endParaRPr lang="ro-RO" sz="1800" b="1" dirty="0" smtClean="0"/>
          </a:p>
          <a:p>
            <a:pPr marL="742950" indent="-742950" algn="just" eaLnBrk="1" hangingPunct="1">
              <a:lnSpc>
                <a:spcPct val="80000"/>
              </a:lnSpc>
              <a:buFont typeface="Wingdings 2" panose="05020102010507070707" pitchFamily="18" charset="2"/>
              <a:buNone/>
              <a:defRPr/>
            </a:pPr>
            <a:r>
              <a:rPr lang="en-US" sz="1800" b="1" dirty="0" smtClean="0"/>
              <a:t>- </a:t>
            </a:r>
            <a:r>
              <a:rPr lang="ro-RO" sz="1800" b="1" dirty="0" smtClean="0"/>
              <a:t>Lege privind protecţia mediului înconjurător 1515/1993</a:t>
            </a:r>
            <a:r>
              <a:rPr lang="en-US" sz="1800" b="1" dirty="0" smtClean="0"/>
              <a:t>;</a:t>
            </a:r>
            <a:r>
              <a:rPr lang="ro-RO" sz="1800" b="1" dirty="0" smtClean="0"/>
              <a:t> </a:t>
            </a:r>
          </a:p>
          <a:p>
            <a:pPr marL="742950" indent="-742950" algn="just" eaLnBrk="1" hangingPunct="1">
              <a:lnSpc>
                <a:spcPct val="80000"/>
              </a:lnSpc>
              <a:buFont typeface="Wingdings 2" panose="05020102010507070707" pitchFamily="18" charset="2"/>
              <a:buNone/>
              <a:defRPr/>
            </a:pPr>
            <a:r>
              <a:rPr lang="en-US" sz="1800" b="1" dirty="0" smtClean="0"/>
              <a:t>- </a:t>
            </a:r>
            <a:r>
              <a:rPr lang="en-US" sz="1800" b="1" dirty="0" err="1" smtClean="0"/>
              <a:t>Codul</a:t>
            </a:r>
            <a:r>
              <a:rPr lang="en-US" sz="1800" b="1" dirty="0" smtClean="0"/>
              <a:t> </a:t>
            </a:r>
            <a:r>
              <a:rPr lang="en-US" sz="1800" b="1" dirty="0" err="1" smtClean="0"/>
              <a:t>apelor</a:t>
            </a:r>
            <a:r>
              <a:rPr lang="en-US" sz="1800" b="1" dirty="0" smtClean="0"/>
              <a:t> al </a:t>
            </a:r>
            <a:r>
              <a:rPr lang="en-US" sz="1800" b="1" dirty="0" err="1" smtClean="0"/>
              <a:t>republicii</a:t>
            </a:r>
            <a:r>
              <a:rPr lang="en-US" sz="1800" b="1" dirty="0" smtClean="0"/>
              <a:t> </a:t>
            </a:r>
            <a:r>
              <a:rPr lang="en-US" sz="1800" b="1" dirty="0" err="1" smtClean="0"/>
              <a:t>moldova</a:t>
            </a:r>
            <a:r>
              <a:rPr lang="en-US" sz="1800" b="1" dirty="0" smtClean="0"/>
              <a:t>  1532/1993;</a:t>
            </a:r>
            <a:endParaRPr lang="ro-RO" sz="1800" b="1" dirty="0" smtClean="0"/>
          </a:p>
          <a:p>
            <a:pPr marL="174625" indent="-174625" algn="just" eaLnBrk="1" hangingPunct="1">
              <a:lnSpc>
                <a:spcPct val="80000"/>
              </a:lnSpc>
              <a:buFontTx/>
              <a:buChar char="-"/>
              <a:defRPr/>
            </a:pPr>
            <a:r>
              <a:rPr lang="en-US" sz="1800" b="1" dirty="0" err="1" smtClean="0"/>
              <a:t>Legea</a:t>
            </a:r>
            <a:r>
              <a:rPr lang="en-US" sz="1800" b="1" dirty="0" smtClean="0"/>
              <a:t> </a:t>
            </a:r>
            <a:r>
              <a:rPr lang="en-US" sz="1800" b="1" dirty="0" err="1" smtClean="0"/>
              <a:t>metrologiei</a:t>
            </a:r>
            <a:r>
              <a:rPr lang="en-US" sz="1800" b="1" dirty="0" smtClean="0"/>
              <a:t> nr. 647/1995</a:t>
            </a:r>
            <a:r>
              <a:rPr lang="ro-RO" sz="1800" b="1" dirty="0" smtClean="0"/>
              <a:t>(Ordin 114/2010 – controlul metrologic)</a:t>
            </a:r>
            <a:r>
              <a:rPr lang="en-US" sz="1800" b="1" dirty="0" smtClean="0"/>
              <a:t>;</a:t>
            </a:r>
          </a:p>
          <a:p>
            <a:pPr marL="174625" indent="-174625" algn="just" eaLnBrk="1" hangingPunct="1">
              <a:lnSpc>
                <a:spcPct val="80000"/>
              </a:lnSpc>
              <a:buFontTx/>
              <a:buChar char="-"/>
              <a:defRPr/>
            </a:pPr>
            <a:r>
              <a:rPr lang="nn-NO" sz="1800" b="1" dirty="0" smtClean="0"/>
              <a:t>HOTĂRÎRE</a:t>
            </a:r>
            <a:r>
              <a:rPr lang="nn-NO" sz="1800" dirty="0" smtClean="0"/>
              <a:t> </a:t>
            </a:r>
            <a:r>
              <a:rPr lang="nn-NO" sz="1800" b="1" dirty="0" smtClean="0"/>
              <a:t>Nr. 934 din  15.08.2007</a:t>
            </a:r>
            <a:r>
              <a:rPr lang="nn-NO" sz="1800" dirty="0" smtClean="0"/>
              <a:t> </a:t>
            </a:r>
            <a:r>
              <a:rPr lang="vi-VN" sz="1800" b="1" dirty="0" smtClean="0"/>
              <a:t>cu privire la instituirea Sistemului informaţional automatizat</a:t>
            </a:r>
            <a:r>
              <a:rPr lang="en-US" sz="1800" b="1" dirty="0" smtClean="0"/>
              <a:t> </a:t>
            </a:r>
            <a:r>
              <a:rPr lang="vi-VN" sz="1800" b="1" dirty="0" smtClean="0"/>
              <a:t>„Registrul de stat al apelor minerale naturale, potabile</a:t>
            </a:r>
            <a:r>
              <a:rPr lang="en-US" sz="1800" b="1" dirty="0" smtClean="0"/>
              <a:t> </a:t>
            </a:r>
            <a:r>
              <a:rPr lang="vi-VN" sz="1800" b="1" dirty="0" smtClean="0"/>
              <a:t>şi băuturilor nealcoolice îmbuteliate”</a:t>
            </a:r>
            <a:r>
              <a:rPr lang="en-US" sz="1800" b="1" dirty="0" smtClean="0"/>
              <a:t> </a:t>
            </a:r>
            <a:r>
              <a:rPr lang="en-US" sz="1800" b="1" dirty="0" err="1" smtClean="0"/>
              <a:t>anexa</a:t>
            </a:r>
            <a:r>
              <a:rPr lang="en-US" sz="1800" b="1" dirty="0" smtClean="0"/>
              <a:t> 2, </a:t>
            </a:r>
            <a:endParaRPr lang="ro-RO" sz="1800" b="1" dirty="0" smtClean="0"/>
          </a:p>
          <a:p>
            <a:pPr marL="742950" indent="-742950" algn="just" eaLnBrk="1" hangingPunct="1">
              <a:lnSpc>
                <a:spcPct val="80000"/>
              </a:lnSpc>
              <a:buFont typeface="Wingdings 2" panose="05020102010507070707" pitchFamily="18" charset="2"/>
              <a:buNone/>
              <a:defRPr/>
            </a:pPr>
            <a:r>
              <a:rPr lang="en-US" sz="1800" b="1" dirty="0" smtClean="0"/>
              <a:t>- </a:t>
            </a:r>
            <a:r>
              <a:rPr lang="en-US" sz="1800" b="1" dirty="0" err="1" smtClean="0"/>
              <a:t>Legea</a:t>
            </a:r>
            <a:r>
              <a:rPr lang="en-US" sz="1800" b="1" dirty="0" smtClean="0"/>
              <a:t> cu </a:t>
            </a:r>
            <a:r>
              <a:rPr lang="en-US" sz="1800" b="1" dirty="0" err="1" smtClean="0"/>
              <a:t>privire</a:t>
            </a:r>
            <a:r>
              <a:rPr lang="en-US" sz="1800" b="1" dirty="0" smtClean="0"/>
              <a:t> la </a:t>
            </a:r>
            <a:r>
              <a:rPr lang="en-US" sz="1800" b="1" dirty="0" err="1" smtClean="0"/>
              <a:t>apa</a:t>
            </a:r>
            <a:r>
              <a:rPr lang="en-US" sz="1800" b="1" dirty="0" smtClean="0"/>
              <a:t> </a:t>
            </a:r>
            <a:r>
              <a:rPr lang="en-US" sz="1800" b="1" dirty="0" err="1" smtClean="0"/>
              <a:t>potabilă</a:t>
            </a:r>
            <a:r>
              <a:rPr lang="en-US" sz="1800" b="1" dirty="0" smtClean="0"/>
              <a:t>  272/1999;</a:t>
            </a:r>
            <a:endParaRPr lang="ro-RO" sz="1800" b="1" dirty="0" smtClean="0"/>
          </a:p>
          <a:p>
            <a:pPr marL="0" indent="0" algn="just" eaLnBrk="1" hangingPunct="1">
              <a:lnSpc>
                <a:spcPct val="80000"/>
              </a:lnSpc>
              <a:buFont typeface="Wingdings 2" panose="05020102010507070707" pitchFamily="18" charset="2"/>
              <a:buNone/>
              <a:defRPr/>
            </a:pPr>
            <a:r>
              <a:rPr lang="en-US" sz="1800" b="1" dirty="0" smtClean="0"/>
              <a:t>- </a:t>
            </a:r>
            <a:r>
              <a:rPr lang="ro-RO" sz="1800" b="1" dirty="0" smtClean="0"/>
              <a:t>Hotărîre  996/2003 despre aprobarea Normelor privind etichetarea produselor alimentare şi Normelor privind etichetarea  produselor chimice de menaj</a:t>
            </a:r>
            <a:r>
              <a:rPr lang="en-US" sz="1800" b="1" dirty="0" smtClean="0"/>
              <a:t>;</a:t>
            </a:r>
            <a:endParaRPr lang="ro-RO" sz="1800" b="1" dirty="0" smtClean="0"/>
          </a:p>
          <a:p>
            <a:pPr marL="742950" indent="-742950" algn="just" eaLnBrk="1" hangingPunct="1">
              <a:lnSpc>
                <a:spcPct val="80000"/>
              </a:lnSpc>
              <a:buFont typeface="Wingdings 2" panose="05020102010507070707" pitchFamily="18" charset="2"/>
              <a:buNone/>
              <a:defRPr/>
            </a:pPr>
            <a:r>
              <a:rPr lang="en-US" sz="1800" b="1" dirty="0" smtClean="0"/>
              <a:t>- </a:t>
            </a:r>
            <a:r>
              <a:rPr lang="ro-RO" sz="1800" b="1" dirty="0" smtClean="0"/>
              <a:t>Codex Alimentarius</a:t>
            </a:r>
            <a:r>
              <a:rPr lang="en-US" sz="1800" b="1" dirty="0" smtClean="0"/>
              <a:t>;</a:t>
            </a:r>
            <a:r>
              <a:rPr lang="ro-RO" sz="1800" b="1" dirty="0" smtClean="0"/>
              <a:t> </a:t>
            </a:r>
            <a:endParaRPr lang="ru-RU" sz="1800" b="1" dirty="0" smtClean="0"/>
          </a:p>
          <a:p>
            <a:pPr marL="742950" indent="-742950" algn="r" eaLnBrk="1" hangingPunct="1">
              <a:lnSpc>
                <a:spcPct val="80000"/>
              </a:lnSpc>
              <a:buFont typeface="Wingdings 2" panose="05020102010507070707" pitchFamily="18" charset="2"/>
              <a:buNone/>
              <a:defRPr/>
            </a:pPr>
            <a:endParaRPr lang="ro-RO" sz="900" b="1"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250" name="Rectangle 3"/>
          <p:cNvSpPr>
            <a:spLocks noGrp="1"/>
          </p:cNvSpPr>
          <p:nvPr>
            <p:ph type="body" idx="4294967295"/>
          </p:nvPr>
        </p:nvSpPr>
        <p:spPr>
          <a:xfrm>
            <a:off x="928688" y="785813"/>
            <a:ext cx="7467600" cy="4525962"/>
          </a:xfrm>
        </p:spPr>
        <p:txBody>
          <a:bodyPr/>
          <a:lstStyle/>
          <a:p>
            <a:pPr eaLnBrk="1" hangingPunct="1"/>
            <a:r>
              <a:rPr lang="ro-RO" altLang="ru-RU" u="sng" smtClean="0"/>
              <a:t>Programul </a:t>
            </a:r>
            <a:r>
              <a:rPr lang="en-US" altLang="ru-RU" u="sng" smtClean="0"/>
              <a:t>de </a:t>
            </a:r>
            <a:r>
              <a:rPr lang="ro-RO" altLang="ru-RU" u="sng" smtClean="0"/>
              <a:t>măsuri corective trebuie să includă următoarele:</a:t>
            </a:r>
            <a:br>
              <a:rPr lang="ro-RO" altLang="ru-RU" u="sng" smtClean="0"/>
            </a:br>
            <a:endParaRPr lang="en-US" altLang="ru-RU" u="sng" smtClean="0"/>
          </a:p>
          <a:p>
            <a:pPr eaLnBrk="1" hangingPunct="1">
              <a:buFont typeface="Wingdings 2" panose="05020102010507070707" pitchFamily="18" charset="2"/>
              <a:buNone/>
            </a:pPr>
            <a:r>
              <a:rPr lang="en-US" altLang="ru-RU" smtClean="0"/>
              <a:t>    </a:t>
            </a:r>
            <a:r>
              <a:rPr lang="ro-RO" altLang="ru-RU" smtClean="0"/>
              <a:t>• Investigarea pentru a determina cauza abaterii</a:t>
            </a:r>
            <a:br>
              <a:rPr lang="ro-RO" altLang="ru-RU" smtClean="0"/>
            </a:br>
            <a:r>
              <a:rPr lang="ro-RO" altLang="ru-RU" smtClean="0"/>
              <a:t>• măsuri</a:t>
            </a:r>
            <a:r>
              <a:rPr lang="en-US" altLang="ru-RU" smtClean="0"/>
              <a:t>le</a:t>
            </a:r>
            <a:r>
              <a:rPr lang="ro-RO" altLang="ru-RU" smtClean="0"/>
              <a:t> eficiente pentru a preveni repetarea a abaterii</a:t>
            </a:r>
            <a:br>
              <a:rPr lang="ro-RO" altLang="ru-RU" smtClean="0"/>
            </a:br>
            <a:r>
              <a:rPr lang="ro-RO" altLang="ru-RU" smtClean="0"/>
              <a:t>• Verificarea eficienţei acţiunii corective întreprinse</a:t>
            </a:r>
            <a:endParaRPr lang="en-US" altLang="ru-RU" smtClean="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4274" name="Rectangle 3"/>
          <p:cNvSpPr>
            <a:spLocks noGrp="1"/>
          </p:cNvSpPr>
          <p:nvPr>
            <p:ph type="body" idx="4294967295"/>
          </p:nvPr>
        </p:nvSpPr>
        <p:spPr>
          <a:xfrm>
            <a:off x="457200" y="333375"/>
            <a:ext cx="7467600" cy="5792788"/>
          </a:xfrm>
        </p:spPr>
        <p:txBody>
          <a:bodyPr/>
          <a:lstStyle/>
          <a:p>
            <a:pPr eaLnBrk="1" hangingPunct="1">
              <a:lnSpc>
                <a:spcPct val="80000"/>
              </a:lnSpc>
            </a:pPr>
            <a:r>
              <a:rPr lang="ro-RO" altLang="ru-RU" sz="1900" smtClean="0"/>
              <a:t>Următoarele informaţii ar trebui să fie înregistrate în </a:t>
            </a:r>
            <a:r>
              <a:rPr lang="en-US" altLang="ru-RU" sz="1900" smtClean="0"/>
              <a:t>caz de </a:t>
            </a:r>
            <a:r>
              <a:rPr lang="ro-RO" altLang="ru-RU" sz="1900" smtClean="0"/>
              <a:t>abater</a:t>
            </a:r>
            <a:r>
              <a:rPr lang="en-US" altLang="ru-RU" sz="1900" smtClean="0"/>
              <a:t>i</a:t>
            </a:r>
            <a:r>
              <a:rPr lang="ro-RO" altLang="ru-RU" sz="1900" smtClean="0"/>
              <a:t> şi </a:t>
            </a:r>
            <a:r>
              <a:rPr lang="en-US" altLang="ru-RU" sz="1900" smtClean="0"/>
              <a:t>actiuni </a:t>
            </a:r>
            <a:r>
              <a:rPr lang="ro-RO" altLang="ru-RU" sz="1900" smtClean="0"/>
              <a:t>corective</a:t>
            </a:r>
            <a:br>
              <a:rPr lang="ro-RO" altLang="ru-RU" sz="1900" smtClean="0"/>
            </a:br>
            <a:endParaRPr lang="en-US" altLang="ru-RU" sz="1900" smtClean="0"/>
          </a:p>
          <a:p>
            <a:pPr eaLnBrk="1" hangingPunct="1">
              <a:lnSpc>
                <a:spcPct val="80000"/>
              </a:lnSpc>
            </a:pPr>
            <a:r>
              <a:rPr lang="ro-RO" altLang="ru-RU" sz="1900" smtClean="0"/>
              <a:t>Abater</a:t>
            </a:r>
            <a:r>
              <a:rPr lang="en-US" altLang="ru-RU" sz="1900" smtClean="0"/>
              <a:t>i</a:t>
            </a:r>
            <a:r>
              <a:rPr lang="ro-RO" altLang="ru-RU" sz="1900" smtClean="0"/>
              <a:t/>
            </a:r>
            <a:br>
              <a:rPr lang="ro-RO" altLang="ru-RU" sz="1900" smtClean="0"/>
            </a:br>
            <a:r>
              <a:rPr lang="ro-RO" altLang="ru-RU" sz="1900" smtClean="0"/>
              <a:t>• Produs / codul</a:t>
            </a:r>
            <a:br>
              <a:rPr lang="ro-RO" altLang="ru-RU" sz="1900" smtClean="0"/>
            </a:br>
            <a:r>
              <a:rPr lang="ro-RO" altLang="ru-RU" sz="1900" smtClean="0"/>
              <a:t>• Data </a:t>
            </a:r>
            <a:endParaRPr lang="en-US" altLang="ru-RU" sz="1900" smtClean="0"/>
          </a:p>
          <a:p>
            <a:pPr eaLnBrk="1" hangingPunct="1">
              <a:lnSpc>
                <a:spcPct val="80000"/>
              </a:lnSpc>
              <a:buFont typeface="Wingdings 2" panose="05020102010507070707" pitchFamily="18" charset="2"/>
              <a:buNone/>
            </a:pPr>
            <a:r>
              <a:rPr lang="en-US" altLang="ru-RU" sz="1900" smtClean="0"/>
              <a:t>      </a:t>
            </a:r>
            <a:r>
              <a:rPr lang="ro-RO" altLang="ru-RU" sz="1900" smtClean="0"/>
              <a:t>• Motivul </a:t>
            </a:r>
            <a:br>
              <a:rPr lang="ro-RO" altLang="ru-RU" sz="1900" smtClean="0"/>
            </a:br>
            <a:r>
              <a:rPr lang="ro-RO" altLang="ru-RU" sz="1900" smtClean="0"/>
              <a:t>• Cantitatea de produs </a:t>
            </a:r>
            <a:br>
              <a:rPr lang="ro-RO" altLang="ru-RU" sz="1900" smtClean="0"/>
            </a:br>
            <a:r>
              <a:rPr lang="ro-RO" altLang="ru-RU" sz="1900" smtClean="0"/>
              <a:t>• Rezultatele evaluării:  raport de analiză, numărul şi natura defectelor</a:t>
            </a:r>
            <a:br>
              <a:rPr lang="ro-RO" altLang="ru-RU" sz="1900" smtClean="0"/>
            </a:br>
            <a:r>
              <a:rPr lang="ro-RO" altLang="ru-RU" sz="1900" smtClean="0"/>
              <a:t>• semn</a:t>
            </a:r>
            <a:r>
              <a:rPr lang="en-US" altLang="ru-RU" sz="1900" smtClean="0"/>
              <a:t>atura</a:t>
            </a:r>
            <a:r>
              <a:rPr lang="ro-RO" altLang="ru-RU" sz="1900" smtClean="0"/>
              <a:t> de perso</a:t>
            </a:r>
            <a:r>
              <a:rPr lang="en-US" altLang="ru-RU" sz="1900" smtClean="0"/>
              <a:t>a</a:t>
            </a:r>
            <a:r>
              <a:rPr lang="ro-RO" altLang="ru-RU" sz="1900" smtClean="0"/>
              <a:t>n</a:t>
            </a:r>
            <a:r>
              <a:rPr lang="en-US" altLang="ru-RU" sz="1900" smtClean="0"/>
              <a:t>ei</a:t>
            </a:r>
            <a:r>
              <a:rPr lang="ro-RO" altLang="ru-RU" sz="1900" smtClean="0"/>
              <a:t> responsabil</a:t>
            </a:r>
            <a:r>
              <a:rPr lang="en-US" altLang="ru-RU" sz="1900" smtClean="0"/>
              <a:t>e</a:t>
            </a:r>
          </a:p>
          <a:p>
            <a:pPr eaLnBrk="1" hangingPunct="1">
              <a:lnSpc>
                <a:spcPct val="80000"/>
              </a:lnSpc>
              <a:buFont typeface="Wingdings 2" panose="05020102010507070707" pitchFamily="18" charset="2"/>
              <a:buNone/>
            </a:pPr>
            <a:r>
              <a:rPr lang="en-US" altLang="ru-RU" sz="1900" smtClean="0"/>
              <a:t>      </a:t>
            </a:r>
            <a:r>
              <a:rPr lang="ro-RO" altLang="ru-RU" sz="1900" smtClean="0"/>
              <a:t>• Dispoziţia </a:t>
            </a:r>
            <a:r>
              <a:rPr lang="en-US" altLang="ru-RU" sz="1900" smtClean="0"/>
              <a:t>de eliberare/ comercializare</a:t>
            </a:r>
            <a:r>
              <a:rPr lang="ro-RO" altLang="ru-RU" sz="1900" smtClean="0"/>
              <a:t> (dacă este cazul)</a:t>
            </a:r>
            <a:br>
              <a:rPr lang="ro-RO" altLang="ru-RU" sz="1900" smtClean="0"/>
            </a:br>
            <a:r>
              <a:rPr lang="ro-RO" altLang="ru-RU" sz="1900" smtClean="0"/>
              <a:t>• autorizaţi</a:t>
            </a:r>
            <a:r>
              <a:rPr lang="en-US" altLang="ru-RU" sz="1900" smtClean="0"/>
              <a:t>a</a:t>
            </a:r>
            <a:r>
              <a:rPr lang="ro-RO" altLang="ru-RU" sz="1900" smtClean="0"/>
              <a:t> </a:t>
            </a:r>
            <a:r>
              <a:rPr lang="en-US" altLang="ru-RU" sz="1900" smtClean="0"/>
              <a:t>s</a:t>
            </a:r>
            <a:r>
              <a:rPr lang="ro-RO" altLang="ru-RU" sz="1900" smtClean="0"/>
              <a:t>emnat</a:t>
            </a:r>
            <a:r>
              <a:rPr lang="en-US" altLang="ru-RU" sz="1900" smtClean="0"/>
              <a:t>a</a:t>
            </a:r>
            <a:r>
              <a:rPr lang="ro-RO" altLang="ru-RU" sz="1900" smtClean="0"/>
              <a:t/>
            </a:r>
            <a:br>
              <a:rPr lang="ro-RO" altLang="ru-RU" sz="1900" smtClean="0"/>
            </a:br>
            <a:endParaRPr lang="en-US" altLang="ru-RU" sz="1900" smtClean="0"/>
          </a:p>
          <a:p>
            <a:pPr eaLnBrk="1" hangingPunct="1">
              <a:lnSpc>
                <a:spcPct val="80000"/>
              </a:lnSpc>
              <a:buFont typeface="Wingdings 2" panose="05020102010507070707" pitchFamily="18" charset="2"/>
              <a:buNone/>
            </a:pPr>
            <a:r>
              <a:rPr lang="ro-RO" altLang="ru-RU" sz="1900" smtClean="0"/>
              <a:t/>
            </a:r>
            <a:br>
              <a:rPr lang="ro-RO" altLang="ru-RU" sz="1900" smtClean="0"/>
            </a:br>
            <a:endParaRPr lang="en-US" altLang="ru-RU" sz="1900" smtClean="0"/>
          </a:p>
          <a:p>
            <a:pPr eaLnBrk="1" hangingPunct="1">
              <a:lnSpc>
                <a:spcPct val="80000"/>
              </a:lnSpc>
            </a:pPr>
            <a:r>
              <a:rPr lang="ro-RO" altLang="ru-RU" sz="1900" smtClean="0"/>
              <a:t>Acţiune corectivă</a:t>
            </a:r>
            <a:r>
              <a:rPr lang="en-US" altLang="ru-RU" sz="1900" smtClean="0"/>
              <a:t>:</a:t>
            </a:r>
          </a:p>
          <a:p>
            <a:pPr eaLnBrk="1" hangingPunct="1">
              <a:lnSpc>
                <a:spcPct val="80000"/>
              </a:lnSpc>
              <a:buFont typeface="Wingdings 2" panose="05020102010507070707" pitchFamily="18" charset="2"/>
              <a:buNone/>
            </a:pPr>
            <a:r>
              <a:rPr lang="en-US" altLang="ru-RU" sz="1900" smtClean="0"/>
              <a:t>	  cauza deviatiti </a:t>
            </a:r>
          </a:p>
          <a:p>
            <a:pPr eaLnBrk="1" hangingPunct="1">
              <a:lnSpc>
                <a:spcPct val="80000"/>
              </a:lnSpc>
              <a:buFont typeface="Wingdings 2" panose="05020102010507070707" pitchFamily="18" charset="2"/>
              <a:buNone/>
            </a:pPr>
            <a:r>
              <a:rPr lang="en-US" altLang="ru-RU" sz="1900" smtClean="0"/>
              <a:t>     </a:t>
            </a:r>
            <a:r>
              <a:rPr lang="ro-RO" altLang="ru-RU" sz="1900" smtClean="0"/>
              <a:t> • </a:t>
            </a:r>
            <a:r>
              <a:rPr lang="en-US" altLang="ru-RU" sz="1900" smtClean="0"/>
              <a:t>masurile luate pt corectare</a:t>
            </a:r>
            <a:r>
              <a:rPr lang="ro-RO" altLang="ru-RU" sz="1900" smtClean="0"/>
              <a:t/>
            </a:r>
            <a:br>
              <a:rPr lang="ro-RO" altLang="ru-RU" sz="1900" smtClean="0"/>
            </a:br>
            <a:r>
              <a:rPr lang="ro-RO" altLang="ru-RU" sz="1900" smtClean="0"/>
              <a:t>• </a:t>
            </a:r>
            <a:r>
              <a:rPr lang="en-US" altLang="ru-RU" sz="1900" smtClean="0"/>
              <a:t>urmarirea </a:t>
            </a:r>
            <a:r>
              <a:rPr lang="ro-RO" altLang="ru-RU" sz="1900" smtClean="0"/>
              <a:t>eficacitat</a:t>
            </a:r>
            <a:r>
              <a:rPr lang="en-US" altLang="ru-RU" sz="1900" smtClean="0"/>
              <a:t>i</a:t>
            </a:r>
            <a:r>
              <a:rPr lang="ro-RO" altLang="ru-RU" sz="1900" smtClean="0"/>
              <a:t> măsurilor de remediere</a:t>
            </a:r>
            <a:br>
              <a:rPr lang="ro-RO" altLang="ru-RU" sz="1900" smtClean="0"/>
            </a:br>
            <a:r>
              <a:rPr lang="ro-RO" altLang="ru-RU" sz="1900" smtClean="0"/>
              <a:t>• Data</a:t>
            </a:r>
            <a:br>
              <a:rPr lang="ro-RO" altLang="ru-RU" sz="1900" smtClean="0"/>
            </a:br>
            <a:r>
              <a:rPr lang="ro-RO" altLang="ru-RU" sz="1900" smtClean="0"/>
              <a:t>• Semnătura persoanei responsabile</a:t>
            </a:r>
            <a:endParaRPr lang="en-US" altLang="ru-RU" sz="1900" smtClean="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5298" name="Текст 2"/>
          <p:cNvSpPr>
            <a:spLocks noGrp="1"/>
          </p:cNvSpPr>
          <p:nvPr>
            <p:ph type="body" idx="1"/>
          </p:nvPr>
        </p:nvSpPr>
        <p:spPr>
          <a:xfrm>
            <a:off x="214313" y="428625"/>
            <a:ext cx="8572500" cy="6000750"/>
          </a:xfrm>
        </p:spPr>
        <p:txBody>
          <a:bodyPr/>
          <a:lstStyle/>
          <a:p>
            <a:pPr algn="just" eaLnBrk="1" hangingPunct="1">
              <a:lnSpc>
                <a:spcPct val="90000"/>
              </a:lnSpc>
            </a:pPr>
            <a:r>
              <a:rPr lang="ro-RO" altLang="ru-RU" sz="2100" b="1" u="sng" smtClean="0">
                <a:solidFill>
                  <a:srgbClr val="FFC000"/>
                </a:solidFill>
              </a:rPr>
              <a:t>11. Stabilirea procedurilor de verificare </a:t>
            </a:r>
            <a:r>
              <a:rPr lang="ro-RO" altLang="ru-RU" sz="2100" b="1" u="sng" smtClean="0">
                <a:solidFill>
                  <a:srgbClr val="0070C0"/>
                </a:solidFill>
              </a:rPr>
              <a:t>(Principiul 6) </a:t>
            </a:r>
            <a:r>
              <a:rPr lang="ro-RO" altLang="ru-RU" sz="2100" smtClean="0"/>
              <a:t>-  verificarea documentelor HACCP se va face periodic prin metode de verificare şi auditare, teste, inclusiv recoltarea şi analizarea de probe luate randomizat pentru a demonstra că sistemul HACCP funcţionează corespunzător.</a:t>
            </a:r>
          </a:p>
          <a:p>
            <a:pPr algn="just" eaLnBrk="1" hangingPunct="1">
              <a:lnSpc>
                <a:spcPct val="90000"/>
              </a:lnSpc>
            </a:pPr>
            <a:r>
              <a:rPr lang="ro-RO" altLang="ru-RU" sz="2100" smtClean="0"/>
              <a:t>Unde este posibil metodele vor fi validate  demonstrînd că documentele HACCP sînt eficiente (pasteurizarea laptelui, conservelor).</a:t>
            </a:r>
            <a:endParaRPr lang="en-US" altLang="ru-RU" sz="2100" smtClean="0"/>
          </a:p>
          <a:p>
            <a:pPr algn="just" eaLnBrk="1" hangingPunct="1">
              <a:lnSpc>
                <a:spcPct val="90000"/>
              </a:lnSpc>
            </a:pPr>
            <a:endParaRPr lang="en-US" altLang="ru-RU" sz="2100" smtClean="0"/>
          </a:p>
          <a:p>
            <a:pPr algn="just" eaLnBrk="1" hangingPunct="1">
              <a:lnSpc>
                <a:spcPct val="90000"/>
              </a:lnSpc>
            </a:pPr>
            <a:r>
              <a:rPr lang="en-US" altLang="ru-RU" sz="2100" smtClean="0"/>
              <a:t>Prima verificare a planului HACCP va fi dupa implementare – rezultatul poate conduce la modificari in plan</a:t>
            </a:r>
          </a:p>
          <a:p>
            <a:pPr algn="just" eaLnBrk="1" hangingPunct="1">
              <a:lnSpc>
                <a:spcPct val="90000"/>
              </a:lnSpc>
            </a:pPr>
            <a:endParaRPr lang="en-US" altLang="ru-RU" sz="2100" smtClean="0"/>
          </a:p>
          <a:p>
            <a:pPr algn="just" eaLnBrk="1" hangingPunct="1">
              <a:lnSpc>
                <a:spcPct val="90000"/>
              </a:lnSpc>
            </a:pPr>
            <a:r>
              <a:rPr lang="en-US" altLang="ru-RU" sz="2100" smtClean="0"/>
              <a:t>Periodic se va face verificari in functie de: modificari survenite la produse, date stiintifice, schimbari in legislatie, aplicarea de noi tehnologii, introducerea de noi ingrediente</a:t>
            </a:r>
            <a:endParaRPr lang="ro-RO" altLang="ru-RU" sz="2100" smtClean="0"/>
          </a:p>
          <a:p>
            <a:pPr eaLnBrk="1" hangingPunct="1">
              <a:lnSpc>
                <a:spcPct val="90000"/>
              </a:lnSpc>
            </a:pPr>
            <a:endParaRPr lang="ro-RO" altLang="ru-RU" sz="2100" smtClean="0"/>
          </a:p>
          <a:p>
            <a:pPr algn="just" eaLnBrk="1" hangingPunct="1">
              <a:lnSpc>
                <a:spcPct val="90000"/>
              </a:lnSpc>
            </a:pPr>
            <a:r>
              <a:rPr lang="ro-RO" altLang="ru-RU" sz="2100" b="1" u="sng" smtClean="0">
                <a:solidFill>
                  <a:srgbClr val="FFC000"/>
                </a:solidFill>
              </a:rPr>
              <a:t> </a:t>
            </a:r>
          </a:p>
          <a:p>
            <a:pPr algn="just" eaLnBrk="1" hangingPunct="1">
              <a:lnSpc>
                <a:spcPct val="90000"/>
              </a:lnSpc>
            </a:pPr>
            <a:endParaRPr lang="ro-RO" altLang="ru-RU" sz="2100" smtClean="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6322" name="Rectangle 3"/>
          <p:cNvSpPr>
            <a:spLocks noGrp="1"/>
          </p:cNvSpPr>
          <p:nvPr>
            <p:ph type="body" idx="4294967295"/>
          </p:nvPr>
        </p:nvSpPr>
        <p:spPr>
          <a:xfrm>
            <a:off x="285750" y="928688"/>
            <a:ext cx="6072188" cy="4143375"/>
          </a:xfrm>
        </p:spPr>
        <p:txBody>
          <a:bodyPr/>
          <a:lstStyle/>
          <a:p>
            <a:pPr eaLnBrk="1" hangingPunct="1"/>
            <a:r>
              <a:rPr lang="ro-RO" altLang="ru-RU" u="sng" smtClean="0"/>
              <a:t>Activităţi</a:t>
            </a:r>
            <a:r>
              <a:rPr lang="en-US" altLang="ru-RU" u="sng" smtClean="0"/>
              <a:t>le</a:t>
            </a:r>
            <a:r>
              <a:rPr lang="ro-RO" altLang="ru-RU" u="sng" smtClean="0"/>
              <a:t> de verificare includ:</a:t>
            </a:r>
            <a:br>
              <a:rPr lang="ro-RO" altLang="ru-RU" u="sng" smtClean="0"/>
            </a:br>
            <a:endParaRPr lang="en-US" altLang="ru-RU" u="sng" smtClean="0"/>
          </a:p>
          <a:p>
            <a:pPr eaLnBrk="1" hangingPunct="1">
              <a:buFont typeface="Wingdings 2" panose="05020102010507070707" pitchFamily="18" charset="2"/>
              <a:buNone/>
            </a:pPr>
            <a:r>
              <a:rPr lang="en-US" altLang="ru-RU" smtClean="0"/>
              <a:t>    </a:t>
            </a:r>
            <a:r>
              <a:rPr lang="ro-RO" altLang="ru-RU" smtClean="0"/>
              <a:t>• </a:t>
            </a:r>
            <a:r>
              <a:rPr lang="en-US" altLang="ru-RU" smtClean="0"/>
              <a:t>validarea planului </a:t>
            </a:r>
            <a:r>
              <a:rPr lang="ro-RO" altLang="ru-RU" smtClean="0"/>
              <a:t>HACCP</a:t>
            </a:r>
            <a:br>
              <a:rPr lang="ro-RO" altLang="ru-RU" smtClean="0"/>
            </a:br>
            <a:r>
              <a:rPr lang="ro-RO" altLang="ru-RU" smtClean="0"/>
              <a:t>• </a:t>
            </a:r>
            <a:r>
              <a:rPr lang="en-US" altLang="ru-RU" smtClean="0"/>
              <a:t>auditul s</a:t>
            </a:r>
            <a:r>
              <a:rPr lang="ro-RO" altLang="ru-RU" smtClean="0"/>
              <a:t>istemul</a:t>
            </a:r>
            <a:r>
              <a:rPr lang="en-US" altLang="ru-RU" smtClean="0"/>
              <a:t>ui</a:t>
            </a:r>
            <a:r>
              <a:rPr lang="ro-RO" altLang="ru-RU" smtClean="0"/>
              <a:t> HACCP </a:t>
            </a:r>
            <a:br>
              <a:rPr lang="ro-RO" altLang="ru-RU" smtClean="0"/>
            </a:br>
            <a:r>
              <a:rPr lang="ro-RO" altLang="ru-RU" smtClean="0"/>
              <a:t>• </a:t>
            </a:r>
            <a:r>
              <a:rPr lang="en-US" altLang="ru-RU" smtClean="0"/>
              <a:t>calibrarea </a:t>
            </a:r>
            <a:r>
              <a:rPr lang="ro-RO" altLang="ru-RU" smtClean="0"/>
              <a:t>echipamente</a:t>
            </a:r>
            <a:r>
              <a:rPr lang="en-US" altLang="ru-RU" smtClean="0"/>
              <a:t>lor</a:t>
            </a:r>
            <a:r>
              <a:rPr lang="ro-RO" altLang="ru-RU" smtClean="0"/>
              <a:t/>
            </a:r>
            <a:br>
              <a:rPr lang="ro-RO" altLang="ru-RU" smtClean="0"/>
            </a:br>
            <a:r>
              <a:rPr lang="ro-RO" altLang="ru-RU" smtClean="0"/>
              <a:t>• colectare probe</a:t>
            </a:r>
            <a:r>
              <a:rPr lang="en-US" altLang="ru-RU" smtClean="0"/>
              <a:t>lor</a:t>
            </a:r>
            <a:r>
              <a:rPr lang="ro-RO" altLang="ru-RU" smtClean="0"/>
              <a:t> şi testare</a:t>
            </a:r>
            <a:r>
              <a:rPr lang="en-US" altLang="ru-RU" smtClean="0"/>
              <a:t>a</a:t>
            </a:r>
          </a:p>
        </p:txBody>
      </p:sp>
      <p:sp>
        <p:nvSpPr>
          <p:cNvPr id="56323" name="AutoShape 5" descr="data:image/jpeg;base64,/9j/4AAQSkZJRgABAQAAAQABAAD/2wCEAAkGBhQPEBAPEBAQFBQVDxIPDxQUFBAUEA8QFhAVFBQVFRIXHCYeFxkjGRQUHy8gIycpLCwtFR4xNTEqNSYrLCwBCQoKDgwOGA8PFCkcHxwpLCwpLCkpKSkpLSkpKSksKSksKSksLCksKSksKSksKSksLCwpKSksKSkpLCwsKSwpKf/AABEIAL4BCgMBIgACEQEDEQH/xAAcAAEAAQUBAQAAAAAAAAAAAAAABwEEBQYIAgP/xABSEAABAwIDAwYHCwgHBwUAAAABAAIDBBEFEiEGBzETIkFRYXMUNXGBkbKzCBYyVFV0k6GxwdIYIyUzUmLR4xUkNEKClPA2Q3Wjw+HxU2NkcpL/xAAaAQEBAAMBAQAAAAAAAAAAAAAAAQIDBAUG/8QAJBEBAQEAAgIBBAIDAAAAAAAAAAECAxEEIRIiMUFhMlEjQnH/2gAMAwEAAhEDEQA/AINREQEREGY2X2WnxKcU9M0E2zPc42ZGy4GZx6rkcNVJjPc8aDNiGvTaDT65Fde56iHI1zrC/KwtvbW2R5tfqUu2VEN/k7j5QP8Al/5ifk7j5QP+X/mKZQFXKoIZ/J3HygfoP5ip+TuPlA/5f+YpmIVEENfk8D5QP0H8xPyeB8oH6D+YpkKoghv8ngfKB+g/mKv5PA+UP+R/MUxqqCCcV3A1EbS6nqYpiODHNMTneQklvpIUYVVK6J745Glr2OLHtOha4GxBXYq5737UzWYo1zQAX0kUj7D4Ts8jLntsxvoQRyiIgIiILijw+Sd2WGKSR37MbHPd6Ggq+96Vb8RrPoJvwqddydM1mExva0Bz5pjI4DV5D8ouemwAC34oOTPelWfEaz6Cb8Ke9Kt+I1n0E34V1mEQcme9Gt+I1n0E34VX3o1vxGs+gn/Cus1VByV70q34jWfQTfhT3pVvxGs+gm/CutVVUcle9Gt+I1n0E/4VT3pVvxGs+gm/CutbIoOO6uikhcY5Y3xuGpa9rmOA6Oa4XXwXQm/XB2y4aKggZ4Jo8rrc7k3nI5l+q5abfurntAREQEREBERBOPuef7PXd9D6jlLllEnud/7PXd9D6jlLqoWREJQeSF5KqXLySgFebqhKpdB6uqheLqoKD2oA3+eM4vmMXtp1PwKgDf54zi+Yxe2mUEaoiICIiDpHcv4ng72f2pW7rR9zHieDvZ/albwqCBUQIPaqvAVboPV0uvN1W6D0ioCl0Gkb5z+hqjvKf27VzWuj99viiXv4PXXOCgIiICIiAiIgnL3O/wDZ67vofZuUuXURe54P9Xru+h9m9S2SqPV14JVCV5JQVJXklUuqIKlUREUVQqIg9hQDv78ZxfMovbTKfAVAW/rxlF8yi9tMoiNkREBERB0huY8Twd7P7UrdyVo+5jxPB3s/tSt3KoIqIiq3S6oiD1dLrzdLoj2CqgrxdVBQaPvt8US9/B665wXRu+s/oiXv4PXXOSgIiICIiAiIgk/dftgzC6Cskcx0kklTDFTxN0dLJybtL2NgNL6HiB0rcqnb/EqHk5sSw2JlM97WOdC8ulhLuGZuZ2tuggXta4OiiPZN3IyUVXJ+oixKPlXf3WEhjgT5mOP+AroXaXbKmw+BlRM/M172iMRlj3yX1zMF9QBrcFBZ7Z7dNoGwNhiNRUVBApYWkjODbnE8bagAcT2WJGBqdvsQoDHLimHRMp3vDHSQPzuhJ4ZhmcD5NL20PQrba2qbFtBhFXNzYX05Y1z+aGPPKDnX+CQZWE34XWY3v18ceE1DJC3NKY2QtJF3OEzHkgdNmtJv/FUNsNu56Wpo6aip4ah1TEZI8z3Nza83K64FiNdVZjeJWUs9PFieHNgjnkETJI5Q/K4kDUXINri4uDbrstYx3DZjU7N07JTBP4Cxgky5nQvA1OU2ueiy+kVDKMZpqTG6qaYNcJcPdzW080l7tzCwtctAt1ttexQbXtNtzVwYiMNo6OGd5gbMM7yx3BxdrcN0DVkNncZxKWbLW4fDTw5HEyNma8hw4C2c6HXXsWobU4bJU7SRxQ1MlM80AIlYLvADXki1xx4LbMN2UqoGVPKYlPVGSlkijZI3KGSObo4HMdejzoMS3b6urpJjhFDFLBE8sM078gmcOhgzN8vSbEXteyv8F25nraSpdBR2raeRsUlM92VhdnsSHm2lg/Q6gttroTYblsQj/o005c1ssM8vLsJAe27rhxB6Oi/7pWz7ObXwYg6pZT5yIJeTe8tAieSXWdG8HnA5Seg2t1oNNG8XFPC/AP6LpvCOT5XJyx+Ba982fL9a0He5VzS1cDqqFsM3gUYlja7M1h5aYizrm/NLTx6VIrf9rD/w7/phaLv08aD5pD6z1BHaIiAiIgnPYvahuGbNsqnNzESysiZe2eV0zsoJ6tCT2NKuRR49JB4Z4bTseWcq2kEMfwbZgzMWHnW6LnXS61lmEPqNlInRNLjDVyVDmjUmNskjXm3Zmv5AVteM7VUuIUUM0eMGiLGl8jY3Wmc4sAMbowQ42INrXvdUXmLbU1bMDkrXwmmqmNaC1zAQDyrG5gx1+a5ruB4a9SxEc2N+AjEfDqMx+DCryOha0lnJ8plLsgF7dvFYajxOap2Xr5KiWWV3hAa10jnOdlEkGgJ6Lk/WrPFd3ZjwqlxGB88oEEM9XTyPPJujLA5xZksWtHSNTbW+iDZ8a3h1BwKDEocsUzp2xSc1rmXDntdla++hyg9nBXsWGY45rXDE6HVocPzDbi4v/wCmsJt9XQT7OUz6NgZFy0LWxj/dOAfnYesh19em9+lVpdm8BDWONeA6zXH+tjR1gTpbrQZfbnaypirKPDKeeCmdLCJJaqUNyA3eLNzAgaxno4uaNFfbNTYpBWeDVpbV074i9lXGxrGxusbNdYC97WtYnVpurDbfFMPqquGixGHKx8PL01bymRnPF8rXAaNJFtTa9tNVruARsw/GaSkwyufUwTA+Ex5mvjjbZ17ubzSQAHXABFrHig2bZ3aCtrpcbp2TxtfBO2Kjc6NmWIGWYHNZvO5sYGt1hp8VxlmJR4Wa+l5R8BnD+Qj5MNs82P5u9+YejpWR3X+Mcf8AnjPbVSYh/tXSf8PPqzoPO8uCoZgLm1sscs3hEed8bcrCOVOWzbDgLDgoEXRe+rxRL38HrrnRQEREBERAREQTHuQwyKqo8QgnjbJG6WEOa7geY6x6wR0Eahbphe6nDqaVs7KdznNdmZykj3sY4G4IadDbtutV9z9+ore+i9RylhUY3H9nYK+IwVUQkZfMNSHMda2ZrhqCtfwrdNQ08rJsksrmWMQmkzsjsbizLAG3bcLckRWJxDZiGoqqeskDzLBfkSHWaLkk5m9PFeNpNkqfERGKlryY354nMcWSMJ42cNbaA+UBZlEGrbQbt6PEJRPUtmc8RtjuJS27W3tcW46nVecA3ZUVBO2pp2SiRoe1pdIXNs9hY7m26iVtaINVxzdjQVspnmgIkcbvdG90fKHrcBoT22uVm8GwOGiiEFNE2NgN7C5LnHi5zjq49pV+iDEjZiDw3+kbP5fkuRvmOTJa3wOuyhTfp40HzSH1nroFc/b9PGg+aQ+s9ER2iIoCIiDo/cz4ng72f2pWZm2EoHyGV1DTFxNyeTABPWWjmn0LDbmfE8Hez+1K3dUWk+FxSReDvhjdFYN5IsbyVgQQMlrWBAK+sNIxkYiYxrYwzk2sAAYGWtlDeFraWX1RFYpuylIIjAKOn5IvEhj5NnJmQCwdlta9tLq394uH/J9H9DH/AAWdRBj8QwCnqI2wz08MjGACNrmNIjAFhl/Z0AGnUvGEbNUtHc01NDESLOLGgOI6i7jbsusmiC0o8JhgdLJDDHG6V2eZzGta6V1ybvI4m7nceso/CYTM2pMMZma3I2UtHKtbqLB/EDU+kq7RBou+nxRL38HrrnRdFb6fFEvfweuudVEEREBERAREQTb7n79RXd9F6jlLCif3P39nru+i9RyldVVUREBERAREQEREBc/b9PGg+aQ+s9dArn3fn40HzSH1npUR4iIoCIiDo/cx4ng72f2pW7rSdzHieDvZ/albuQqPKKqpZFEREBERAREsg0XfV4ol7+D11zoui99XiiXv4PXXOiiCIiAiIgIiIJt9z9+oru+i9RylhRP7n79RXd9D6jlLBCoIiIoiIEBFXKqWQEVEQCuft+XjQfNIfteugbrn7fl40HzWH7XoiPERFAREQdIbl/E8Hez+1K3khaNuX8Twd7P7UreVR5sqWXsqiDyqKqpZAReuTKpZF6EQog0TfV4ol7+D11zoui99XiiXv4PXXOiiCIiAiIgIiIJt9z6PzFd30XqOUsqKfc/N/qta7/5EY/5ZP3qVrqihRFQovRdUMlkJVlUuu4ALHV6jbx57rKRSaXK8OeLq2sQ3rXzDiA0npd9Sx76bbidLsryVTMqXWxzdKrn/AH4+NB81i9Z6n4qAN9/jMfNYvtejFHyIigIiIOkdy/ieDvZ/albwtG3LH9Dwd7P7UrelYKKhVV5KChKt5amxt6V9nGyxUkRe4HXh1214rDVdHFmW91lW1IDQkcwddY2ohcALXX1pXZXZf3dfLdY9+23eM/G1fXQLzdVutrjaNvqP6Ik7+D11zouit9J/RMnfw+uudVEEREBERAREQSPug28ZQPlpZmPLJ3Ncx0bS97ZgC0NyNGZwdcDTgQNNTabpsegZ8KT0NefuUMbl9luVkkrn3tHeKHU/rHNs8nyMda373YpNqtnCAXDnDqWre9T+MdXDxZ1O9VfSbaUreMp//En8F8nbeUg/3kn0Un8FpWIUYaTa1he44OH8Vp88zq6dtBR6l5/OyA81kY+HqOjr9HStGeXk1rqO7k8bg48fK2/qJiodvKSp0p5Hy65Tkjks09RJAHT2rOxNHStd2c2WioYGU8IOmrn6Z3OPElbCIL9f1rbq2uSZmZ+12HCyxuMVAjbnN7N1NtTbsCuHc3r+1YLaeW8LmjibDXyhLrqM+PPepF7T7QRPc1gEuZ3DmG3lJ6ArvEq0QMzlkrwAXHkmF5aALklo19APBafs7MQXvdprkHkHH6/sWbrsVs05TwCyzyWz2z5fFkvUYCffNhzWktkmcQNGiF4Lj1AusPSQoZ232qOJ1j6ksDG5RHG3iRG29sx6XG5J8qxWJ/r5rAD87JoBYDnnQDoVqtrzBERAREQbjsLvNnwkOiaxs0LnZzE4luV9rFzHgHLcAXFiDYKdcB2rfXU0NQymMZkZmc2R1wDewLSNS0jUEgHXzqAd3+xrsTqgzhFHZ87v3b6NHadfrXSMEDYmNjYAGtaGtAFgABYABa92/aVu4sd+6tn4rK34YiB6PhkfasTVbWytJAEOnW19vWV7ilngtvbtWn1rHySCliBN7OfJx5NvSe0ngAufk5NS9SvS4uHFndjJYJthVVdWIMkPJNDjM9rHg8Dla0l1gb2W6MeOoLD4Fg7IWBrGiw6TxJ6SesrLeDjpb9Q+5WfLr37aeS5uvpnUfcuC0za3Hp6aWFtK2MufmzcoHOAaLdRHSVtEhy6LSdpJc1QHD+421u06n7ld6sjPx8TW/c7XjNq6prQZPB+3LG/8axW029eSihaQyB0zyDGwtky5Aec91ng26Brx8hWU2comTDlZhnv8Bp4WBtcjpKwO9zZKGanNZFZkkEYGUZQySLPci3QRmcR16jqWXHdX3avk4xM2Zz7RztbvGq8Ua2OcsZGHZxFE0tYXWsC4klzra2udLlauiLoeSIiICIiArvCsNfUzRU8Qu+R7Y2+UniewcT5FaKX9x+yv6zEJWf8At0pN+HOErgLeRt+x4Ut6jLM7vSUNnsDjoqaKmj4MYG36XHpce0m586vZnaKshsNGuPkCxFdiwGh0PbcLRdyfd6GOO2yRqO86pZDSSyW5xGRtjbV+mvmuvtuu2LFHStqHA8vPG177i2SM85rAPQT2+RWRwX+mK8OkJ8FpXWc2+k9Ro4i37I0BPlCkdrbkAf6CZnr/AKx33d+/x6j3Rx9J6VdudovMYsqPcq1W91b1Eq0fbDFQ0tZfUXefsb9623EJw1rnHgAST1AC5UQ4hXGpnvf4b7+Rg4fctHNrqdPQ8Pj713fw2WjdaFuuul/KdSvpW13JwTSE/Aje+5uRo0nUDVW8JIaA4H7lhtu6lrMPlBPwyxjeGpzh32NKuPdkbefUzi1Ezjc3KoiLtfPiIiAr7BcHkrJ46eFt3vNh1NHS4noAVkBfQLo7dnsW3D6Rpc0ctLZ8zrC400YDxyj7bnpWOr1GWc/Kspsxs7FhtLHTsI0F5Hf3pHnVzj/rgryorR0EelXssluIBHaAsXX4NFMCW3jd1sNvS3gVz6uvw9Hjzmfdh8YxQNa48ewcSeodqvsAw3ko8zxeSTnP7L8G+QDRa/Q4ZIK3k5rFkVpAeiUkc026La+cLeKSPNzjw6P4rHjlt7rfz2ZnxzVzTx5RZepHr2AvlIVtcPbG4jVBrXOJsACT2AcVG0tfy0psdZHk/wD1b1+YLZdvsU5KER9Mht/hbqfuC0rBCbmU8CcrewD+J+xcvLr6unq+JjrF3W5x4nyVmDoFgtZ3i4zlong3vK4RDq15xJ8zSsoDmI9CjLb/ABnl6nkm/AhuwEHRz9M59It5lv4p3XP5e5jHX5rV0RF1PGEREBERBkMAwk1dTBTNveSRrCf2W35zvM0E+ZdS4Zh7IIo4o2hrWMaxjRwDQLBQ3uQwUOlmrHtvkHIwm4sHkXfzeN8paL/vnzTWwk8LLVq++nTxZ9dvTnEL4VVMyZpa9ocO37j0K4F+BsvIjI/gseu3RL19mEwjBWULXRRZrOkfLdxu5znG5uVmYBZW8j+cB1L7MKRjpc3XykkTOraeRKxkYPbOYimeG8XWZfqBOv1D61G+DU+aRzz15W+QHU+c/Yt02+qCKQnrkY0eU3AWs4PCWgNtwHR0jrXJye9PV8f1xtlg4di0PexVANpoW21L5XDm9HNbpxHF/wDoLdqZ4UTbwK8y10gNrRhsLeHAc4/W5y6OKd3tweXrrPX9tbREXU8wREQbxuq2W8LqxPIByUDmvI/ak4sFuoWv5gOldERk25tvSFGW6KmbHQMcOMkj5HHtvkH1NCkmArRrXd6dWM9Sft9HEkWc0/b9itXRW1+xXudeJHi2tvvUsbZrpijAHvBI1HHtHUsnErOK1yQNOhXLSmTV7XBcraWRenPVlPL1K2pIjreJeWqjiB05IE9jS4kn7AmG04aA0AWAAA7FXaRpNbK7qZGzyAMv9pXuldqBwK4v9q9eeuPM/T64jKKWCaoA/Vxlwb0F3Bo9JCg6R5cS48SST5SbqR95+MFkUVK0kcp+dlseLWmzGnsvc/4Qo2XfxZ6y8PyeT5b6/oREW1zCIiAiIgn3dlCIsPphYgua6R1zfVz3EHyFuU+dbxC9aFu/kJoaV2msVvM1xYPVv51uUT1y2/VXbn+MZHlF5lnAGqt2PXwqH3VtHqNxJJPSVdRlWkSuGJllp9S9W0kg/wCy+rl4yWWVTLXtrcI8Ip3F17sIljaOFxxv16XWAwlugv8A+FvssfWtM5HkpXxjgHG3k/0Vo5M9Xt28G7c3Klc8QxvlJFmNc4m3QBfz8FBNTOZHukcbuc4vcetxNyfSVM23oIw2pc02sIwe0OmY0j0OUKro4Z6ed5Wrd9f0IiLc5RERBMe5/E89K+I2vFKbcb5H84X8+ZSfFNooA3VYgY67k+iWNzT2FvOB+o+lTjTOXNv1p18d7yy7ZF8Z3XXhrl5JRlI9MC+4KtwvoCrCvUjlavdfRvp6ArgtvxXksv5FaRpOOUIZVZh/eaHntd8F32BU5EAFxNgBc34ADUm/QsptTBpE8dDizzEX+761rm01xh1Y7qg6yOL2s4/4vqWjr6+nbrf+L5Il2jxc1dTJPwBNmD9ljRZo9GvlJWMRF3PF+4iIgIiIP//Z"/>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1"/>
              </a:buClr>
              <a:buSzPct val="80000"/>
              <a:buFont typeface="Wingdings 2" panose="05020102010507070707" pitchFamily="18" charset="2"/>
              <a:buChar char=""/>
              <a:defRPr sz="3000">
                <a:solidFill>
                  <a:schemeClr val="tx1"/>
                </a:solidFill>
                <a:latin typeface="Arial" panose="020B0604020202020204" pitchFamily="34" charset="0"/>
              </a:defRPr>
            </a:lvl1pPr>
            <a:lvl2pPr marL="742950" indent="-285750" eaLnBrk="0" hangingPunct="0">
              <a:spcBef>
                <a:spcPct val="20000"/>
              </a:spcBef>
              <a:buClr>
                <a:schemeClr val="accent1"/>
              </a:buClr>
              <a:buSzPct val="90000"/>
              <a:buFont typeface="Wingdings 2" panose="05020102010507070707" pitchFamily="18" charset="2"/>
              <a:buChar char=""/>
              <a:defRPr sz="2600">
                <a:solidFill>
                  <a:schemeClr val="tx1"/>
                </a:solidFill>
                <a:latin typeface="Arial" panose="020B0604020202020204" pitchFamily="34" charset="0"/>
              </a:defRPr>
            </a:lvl2pPr>
            <a:lvl3pPr marL="1143000" indent="-228600" eaLnBrk="0" hangingPunct="0">
              <a:spcBef>
                <a:spcPct val="20000"/>
              </a:spcBef>
              <a:buClr>
                <a:schemeClr val="accent2"/>
              </a:buClr>
              <a:buSzPct val="85000"/>
              <a:buFont typeface="Arial" panose="020B0604020202020204" pitchFamily="34" charset="0"/>
              <a:buChar char="○"/>
              <a:defRPr sz="2400">
                <a:solidFill>
                  <a:schemeClr val="tx1"/>
                </a:solidFill>
                <a:latin typeface="Arial" panose="020B0604020202020204" pitchFamily="34" charset="0"/>
              </a:defRPr>
            </a:lvl3pPr>
            <a:lvl4pPr marL="1600200" indent="-228600" eaLnBrk="0" hangingPunct="0">
              <a:spcBef>
                <a:spcPct val="20000"/>
              </a:spcBef>
              <a:buClr>
                <a:srgbClr val="8D89A4"/>
              </a:buClr>
              <a:buSzPct val="90000"/>
              <a:buFont typeface="Wingdings 2" panose="05020102010507070707" pitchFamily="18" charset="2"/>
              <a:buChar char=""/>
              <a:defRPr sz="2000">
                <a:solidFill>
                  <a:schemeClr val="tx1"/>
                </a:solidFill>
                <a:latin typeface="Arial" panose="020B0604020202020204" pitchFamily="34" charset="0"/>
              </a:defRPr>
            </a:lvl4pPr>
            <a:lvl5pPr marL="2057400" indent="-228600" eaLnBrk="0" hangingPunct="0">
              <a:spcBef>
                <a:spcPct val="20000"/>
              </a:spcBef>
              <a:buClr>
                <a:srgbClr val="748560"/>
              </a:buClr>
              <a:buSzPct val="100000"/>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9pPr>
          </a:lstStyle>
          <a:p>
            <a:pPr eaLnBrk="1" hangingPunct="1">
              <a:spcBef>
                <a:spcPct val="0"/>
              </a:spcBef>
              <a:buClrTx/>
              <a:buSzTx/>
              <a:buFontTx/>
              <a:buNone/>
            </a:pPr>
            <a:endParaRPr lang="en-US" altLang="ru-RU" sz="1800"/>
          </a:p>
        </p:txBody>
      </p:sp>
      <p:pic>
        <p:nvPicPr>
          <p:cNvPr id="56324" name="Picture 6" descr="E:\tania\poze prezentare\descărcare (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10350" y="1571625"/>
            <a:ext cx="2533650" cy="180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5" name="Picture 7" descr="E:\tania\poze prezentare\academia-de-traduceri-corectur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15125" y="3500438"/>
            <a:ext cx="2071688"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7346" name="Rectangle 3"/>
          <p:cNvSpPr>
            <a:spLocks noGrp="1"/>
          </p:cNvSpPr>
          <p:nvPr>
            <p:ph type="body" idx="4294967295"/>
          </p:nvPr>
        </p:nvSpPr>
        <p:spPr/>
        <p:txBody>
          <a:bodyPr/>
          <a:lstStyle/>
          <a:p>
            <a:pPr algn="just" eaLnBrk="1" hangingPunct="1">
              <a:lnSpc>
                <a:spcPct val="80000"/>
              </a:lnSpc>
              <a:buFont typeface="Wingdings 2" panose="05020102010507070707" pitchFamily="18" charset="2"/>
              <a:buNone/>
            </a:pPr>
            <a:r>
              <a:rPr lang="ro-RO" altLang="ru-RU" sz="1900" b="1" u="sng" smtClean="0">
                <a:solidFill>
                  <a:srgbClr val="FFC000"/>
                </a:solidFill>
              </a:rPr>
              <a:t>12. Stabilirea sistemului de înregistrare, de documentaţie şi de păstrare a documentaţiei</a:t>
            </a:r>
            <a:r>
              <a:rPr lang="ro-RO" altLang="ru-RU" sz="1900" smtClean="0"/>
              <a:t> </a:t>
            </a:r>
            <a:r>
              <a:rPr lang="ro-RO" altLang="ru-RU" sz="1900" b="1" u="sng" smtClean="0">
                <a:solidFill>
                  <a:srgbClr val="0070C0"/>
                </a:solidFill>
              </a:rPr>
              <a:t>(Principiul 7) </a:t>
            </a:r>
          </a:p>
          <a:p>
            <a:pPr algn="just" eaLnBrk="1" hangingPunct="1">
              <a:lnSpc>
                <a:spcPct val="80000"/>
              </a:lnSpc>
              <a:buFont typeface="Wingdings 2" panose="05020102010507070707" pitchFamily="18" charset="2"/>
              <a:buNone/>
            </a:pPr>
            <a:r>
              <a:rPr lang="ro-RO" altLang="ru-RU" sz="1900" smtClean="0"/>
              <a:t>Documentele şi înregistrările vor fi dimensionate în funcţie de natura şi mărimea operaţiei.</a:t>
            </a:r>
          </a:p>
          <a:p>
            <a:pPr algn="just" eaLnBrk="1" hangingPunct="1">
              <a:lnSpc>
                <a:spcPct val="80000"/>
              </a:lnSpc>
              <a:buFont typeface="Wingdings 2" panose="05020102010507070707" pitchFamily="18" charset="2"/>
              <a:buNone/>
            </a:pPr>
            <a:r>
              <a:rPr lang="ro-RO" altLang="ru-RU" sz="1900" b="1" u="sng" smtClean="0"/>
              <a:t>Exemple de documente:</a:t>
            </a:r>
          </a:p>
          <a:p>
            <a:pPr algn="just" eaLnBrk="1" hangingPunct="1">
              <a:lnSpc>
                <a:spcPct val="80000"/>
              </a:lnSpc>
              <a:buFont typeface="Wingdings 2" panose="05020102010507070707" pitchFamily="18" charset="2"/>
              <a:buNone/>
            </a:pPr>
            <a:r>
              <a:rPr lang="ro-RO" altLang="ru-RU" sz="1900" smtClean="0"/>
              <a:t>- Analiza pericolelor, determinarea PCC, determinarea limitelor critice.</a:t>
            </a:r>
          </a:p>
          <a:p>
            <a:pPr algn="just" eaLnBrk="1" hangingPunct="1">
              <a:lnSpc>
                <a:spcPct val="80000"/>
              </a:lnSpc>
              <a:buFont typeface="Wingdings 2" panose="05020102010507070707" pitchFamily="18" charset="2"/>
              <a:buNone/>
            </a:pPr>
            <a:r>
              <a:rPr lang="ro-RO" altLang="ru-RU" sz="1900" smtClean="0"/>
              <a:t>- Acordurile / contractele referitoare la materii prime sau produsele finite.</a:t>
            </a:r>
          </a:p>
          <a:p>
            <a:pPr algn="just" eaLnBrk="1" hangingPunct="1">
              <a:lnSpc>
                <a:spcPct val="80000"/>
              </a:lnSpc>
              <a:buFont typeface="Wingdings 2" panose="05020102010507070707" pitchFamily="18" charset="2"/>
              <a:buNone/>
            </a:pPr>
            <a:r>
              <a:rPr lang="ro-RO" altLang="ru-RU" sz="1900" smtClean="0"/>
              <a:t>- Instrucţiuni de lucru, de operare de control.</a:t>
            </a:r>
          </a:p>
          <a:p>
            <a:pPr algn="just" eaLnBrk="1" hangingPunct="1">
              <a:lnSpc>
                <a:spcPct val="80000"/>
              </a:lnSpc>
              <a:buFont typeface="Wingdings 2" panose="05020102010507070707" pitchFamily="18" charset="2"/>
              <a:buNone/>
            </a:pPr>
            <a:r>
              <a:rPr lang="ro-RO" altLang="ru-RU" sz="1900" smtClean="0"/>
              <a:t>- Fişele tehnice ale utilajelor, echipamentelor etc.</a:t>
            </a:r>
          </a:p>
          <a:p>
            <a:pPr algn="just" eaLnBrk="1" hangingPunct="1">
              <a:lnSpc>
                <a:spcPct val="80000"/>
              </a:lnSpc>
              <a:buFont typeface="Wingdings 2" panose="05020102010507070707" pitchFamily="18" charset="2"/>
              <a:buNone/>
            </a:pPr>
            <a:r>
              <a:rPr lang="ro-RO" altLang="ru-RU" sz="1900" b="1" u="sng" smtClean="0"/>
              <a:t>Exemple de înregistrări:</a:t>
            </a:r>
          </a:p>
          <a:p>
            <a:pPr algn="just" eaLnBrk="1" hangingPunct="1">
              <a:lnSpc>
                <a:spcPct val="80000"/>
              </a:lnSpc>
              <a:buFontTx/>
              <a:buChar char="-"/>
            </a:pPr>
            <a:r>
              <a:rPr lang="ro-RO" altLang="ru-RU" sz="1900" smtClean="0"/>
              <a:t>Monitorizarea activităţii la PCC;</a:t>
            </a:r>
          </a:p>
          <a:p>
            <a:pPr algn="just" eaLnBrk="1" hangingPunct="1">
              <a:lnSpc>
                <a:spcPct val="80000"/>
              </a:lnSpc>
              <a:buFontTx/>
              <a:buChar char="-"/>
            </a:pPr>
            <a:r>
              <a:rPr lang="ro-RO" altLang="ru-RU" sz="1900" smtClean="0"/>
              <a:t>Deviaţiile şi măsurile corective;</a:t>
            </a:r>
          </a:p>
          <a:p>
            <a:pPr algn="just" eaLnBrk="1" hangingPunct="1">
              <a:lnSpc>
                <a:spcPct val="80000"/>
              </a:lnSpc>
              <a:buFont typeface="Wingdings 2" panose="05020102010507070707" pitchFamily="18" charset="2"/>
              <a:buNone/>
            </a:pPr>
            <a:r>
              <a:rPr lang="ro-RO" altLang="ru-RU" sz="1900" smtClean="0"/>
              <a:t>- Modificarea planului HACCP (schimbarea furnizorilor, utilajelor, reţetelor, procesului de fabricaţie).</a:t>
            </a:r>
          </a:p>
          <a:p>
            <a:pPr eaLnBrk="1" hangingPunct="1">
              <a:lnSpc>
                <a:spcPct val="80000"/>
              </a:lnSpc>
              <a:buFont typeface="Wingdings 2" panose="05020102010507070707" pitchFamily="18" charset="2"/>
              <a:buNone/>
            </a:pPr>
            <a:endParaRPr lang="en-US" altLang="ru-RU" sz="1900" smtClean="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a:xfrm>
            <a:off x="785813" y="785813"/>
            <a:ext cx="7470775" cy="2297112"/>
          </a:xfrm>
        </p:spPr>
        <p:txBody>
          <a:bodyPr/>
          <a:lstStyle/>
          <a:p>
            <a:pPr algn="ctr"/>
            <a:r>
              <a:rPr lang="en-US" altLang="ru-RU" smtClean="0"/>
              <a:t>Intrebari </a:t>
            </a:r>
          </a:p>
        </p:txBody>
      </p:sp>
      <p:pic>
        <p:nvPicPr>
          <p:cNvPr id="58371" name="Picture 2" descr="E:\tania\poze prezentare\descărcare (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14688" y="2571750"/>
            <a:ext cx="2928937"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85720" y="214290"/>
            <a:ext cx="8215370" cy="928694"/>
          </a:xfrm>
          <a:ln>
            <a:miter lim="800000"/>
            <a:headEnd/>
            <a:tailEnd/>
          </a:ln>
          <a:extLst/>
        </p:spPr>
        <p:txBody>
          <a:bodyPr>
            <a:normAutofit/>
          </a:bodyPr>
          <a:lstStyle/>
          <a:p>
            <a:pPr algn="ctr" eaLnBrk="1" fontAlgn="auto" hangingPunct="1">
              <a:spcAft>
                <a:spcPts val="0"/>
              </a:spcAft>
              <a:defRPr/>
            </a:pPr>
            <a:r>
              <a:rPr err="1" smtClean="0"/>
              <a:t>Notiuni</a:t>
            </a:r>
            <a:r>
              <a:rPr smtClean="0"/>
              <a:t> de </a:t>
            </a:r>
            <a:r>
              <a:rPr err="1" smtClean="0"/>
              <a:t>baza</a:t>
            </a:r>
            <a:endParaRPr lang="ro-RO"/>
          </a:p>
        </p:txBody>
      </p:sp>
      <p:sp>
        <p:nvSpPr>
          <p:cNvPr id="3" name="Подзаголовок 2"/>
          <p:cNvSpPr>
            <a:spLocks noGrp="1"/>
          </p:cNvSpPr>
          <p:nvPr>
            <p:ph type="subTitle" idx="1"/>
          </p:nvPr>
        </p:nvSpPr>
        <p:spPr>
          <a:xfrm>
            <a:off x="357188" y="2214563"/>
            <a:ext cx="8429625" cy="4357687"/>
          </a:xfrm>
        </p:spPr>
        <p:txBody>
          <a:bodyPr>
            <a:normAutofit fontScale="47500" lnSpcReduction="20000"/>
          </a:bodyPr>
          <a:lstStyle/>
          <a:p>
            <a:pPr algn="just" eaLnBrk="1" fontAlgn="auto" hangingPunct="1">
              <a:spcAft>
                <a:spcPts val="0"/>
              </a:spcAft>
              <a:buFont typeface="Wingdings 2"/>
              <a:buNone/>
              <a:defRPr/>
            </a:pPr>
            <a:r>
              <a:rPr lang="ro-RO" sz="4800" dirty="0" smtClean="0"/>
              <a:t>HACCP - sistem de identificare, evaluare şi control al riscurilor potenţiale care sînt semnificative pentru siguranţa alimentară.</a:t>
            </a:r>
          </a:p>
          <a:p>
            <a:pPr algn="just" eaLnBrk="1" fontAlgn="auto" hangingPunct="1">
              <a:spcAft>
                <a:spcPts val="0"/>
              </a:spcAft>
              <a:buFont typeface="Wingdings 2"/>
              <a:buNone/>
              <a:defRPr/>
            </a:pPr>
            <a:r>
              <a:rPr lang="ro-RO" sz="4800" dirty="0" smtClean="0"/>
              <a:t>ANALIZĂ – proces de colectare şi evaluare a informaţiilor despre pericolele pe care le pot prezenta alimentele în scopul de a decide care sînt semnificative şi trebuie să fie incluse în planul HACCP.</a:t>
            </a:r>
          </a:p>
          <a:p>
            <a:pPr algn="just" eaLnBrk="1" fontAlgn="auto" hangingPunct="1">
              <a:spcAft>
                <a:spcPts val="0"/>
              </a:spcAft>
              <a:buFont typeface="Wingdings 2"/>
              <a:buNone/>
              <a:defRPr/>
            </a:pPr>
            <a:r>
              <a:rPr lang="ro-RO" sz="4800" dirty="0" smtClean="0"/>
              <a:t>PERICOL - un agent biologic, chimic sau fizic prezent în alimente sau în hrana pentru animale cu potenţial de a cauza un efect nociv pentru sănătate.</a:t>
            </a:r>
          </a:p>
          <a:p>
            <a:pPr algn="just" eaLnBrk="1" fontAlgn="auto" hangingPunct="1">
              <a:spcAft>
                <a:spcPts val="0"/>
              </a:spcAft>
              <a:buFont typeface="Wingdings 2"/>
              <a:buNone/>
              <a:defRPr/>
            </a:pPr>
            <a:r>
              <a:rPr lang="ro-RO" sz="4800" dirty="0" smtClean="0"/>
              <a:t>PUNCT CRITIC DE CONTROL (PCC) – orice punct, operaţie sau fază tehnologică la care există posibilitatea de a interveni pentru ca pericolul pentru siguranţa alimentului să poată fi prevenit, eliminat sau redus la un nivel acceptabil.</a:t>
            </a:r>
          </a:p>
          <a:p>
            <a:pPr algn="just" eaLnBrk="1" fontAlgn="auto" hangingPunct="1">
              <a:spcAft>
                <a:spcPts val="0"/>
              </a:spcAft>
              <a:buFont typeface="Wingdings 2"/>
              <a:buNone/>
              <a:defRPr/>
            </a:pPr>
            <a:endParaRPr lang="ro-RO" sz="4800" dirty="0" smtClean="0"/>
          </a:p>
          <a:p>
            <a:pPr algn="just" eaLnBrk="1" fontAlgn="auto" hangingPunct="1">
              <a:spcAft>
                <a:spcPts val="0"/>
              </a:spcAft>
              <a:buFont typeface="Wingdings 2"/>
              <a:buNone/>
              <a:defRPr/>
            </a:pPr>
            <a:endParaRPr lang="ro-RO" sz="4800" dirty="0" smtClean="0"/>
          </a:p>
          <a:p>
            <a:pPr algn="just" eaLnBrk="1" fontAlgn="auto" hangingPunct="1">
              <a:spcAft>
                <a:spcPts val="0"/>
              </a:spcAft>
              <a:buFont typeface="Wingdings 2"/>
              <a:buNone/>
              <a:defRPr/>
            </a:pPr>
            <a:endParaRPr lang="ro-RO" sz="4800" dirty="0" smtClean="0"/>
          </a:p>
        </p:txBody>
      </p:sp>
      <p:sp>
        <p:nvSpPr>
          <p:cNvPr id="17412" name="AutoShape 5" descr="data:image/jpeg;base64,/9j/4AAQSkZJRgABAQAAAQABAAD/2wCEAAkGBxQQEBUPEA8QDhAQEhASDxAQDRAPEA0PFRUWFxURFBYYHCggGBslGxYUIj0hJSkrLi4uFx8zODMtNygtLisBCgoKDg0NGxAPFy4kHCU3NSwvKzc0Ny0sLDA3LCsrLTIsLDc2Mis0LC0sLS00NSwsLC8sMyw0LDAuNywsKywsLP/AABEIAOwA1QMBIgACEQEDEQH/xAAbAAEAAwADAQAAAAAAAAAAAAAABAUGAgMHAf/EAD8QAAIBAgMFAwcJCQADAAAAAAABAgMRBBIhBQYxQVETcZEiYYGhsbLBByNCUmNyc4LhFDIzYpKiwtHwFSRT/8QAGgEBAAIDAQAAAAAAAAAAAAAAAAEDAgQFBv/EACQRAQACAgEDAwUAAAAAAAAAAAABAgMREgQFUSExwRNBkeHw/9oADAMBAAIRAxEAPwD3EAAAAAAAAAAAAAAAAAAAAAAAAAAAAAAAAAAAAAAAAAAAAAAAAAAACnxG0XUk403aC0clxn3dEBbTqJcWl3uxxjXi+El4ogYfDr09SQ8OugEsFc3Kn+67r6r4ejoTMPXU1ddzXOL6MDtAAAAAAAAAAAAAAAAAAAAAAAAAAAAAVe8WL7OjZO0qjUIvmr6t+CZVYB2SPu+07Oj0vU8bR/Ug4PEaAaXD1ibJO1zOwxJFjtGtjJOhRk4UYvLVrR/em/qQfx/5hZY3bNKEsjnmn/8AOCdSfhE6MHtPLVTdKtCMtJZqTXdLLx9XMnYXZ9HDQsorzpc/vPjL0+CKnbOIUlZRikuCSVkQlqqdRSV07+p+lHM89x06+HisRhHqkpSoSfzVZWu4/wAj869NzWbs7ep47Dxr09L6Si9JQktHGS5NNNEoWwAAAAAAAAAAAAAAAAAAAAAAAAAAoN9MI54bOleVGSn+XhL1O/oMbhcXbmeoSimrNXT0afBroebbz7BnhJOrTTlh27prV0b/AEZebzgdO09oyUFCGtSrJU4W43l/3rNPs2ccLRVKFrpWcucn9KXpfqt0MJsyop4mnJv+CqlVfehCUl60i2qY664kJhb4zabfMramJc2orWUmkl1b0RVV8WafdfY8o/8AsVk07fNQfFX+m+ncEys8TQSgo/Vil4Kxk9w6rw+1cThV/DrRhiIx5Rk/JnbveVmvx09DIbrw7TbVWa4UqFOm/vSkp28ExKIeoAAlAAAAAAAAAAAAAAAAAAAAAAAFZtPHuMlSp/vtXlLjkj/sCwq1owV5yjBdZSUV4sotu7yYaFCou2hUk6c4qEXmztppLTvItbCdo9b1JPnJ5mVO19hOKvKKQGK2RXUa8E3ZTzU5Ppni4X/uOU8U1eLdnFuLTXBrRlpX3fhKk6jlZq9kuNyFVwFSpTWIdOXlNwcrWWIcdO0p9ZO2sebTauQyXGGx+z6NaTo1oOal/EnKTldc1fRegvqe8iktKlOr3Sjf1Hjk4Wm7pp3d01qteZ9xOLlFRUNPKV+Gq6GMzqNr8eOclorD0/bO8yhBycOHBZuL5JaFr8nOyJUqc69VfPVpOdTzTf0PyrTvk1yPM1i1CUZuSTg7xU2pRUuuWWhe0d/60IKEa9KMUrK0Kd++75+cqjqK+Jb9uz5onUWr+f09jB4tS3hxWNqdlTxFWtN/Qp1VBNflaXiehbiQxEKM6WKp1IOEk6bm1K8ZLVJ3fBp+JlTLynWpUdR2/wChj5TkrM+I/vhpwAXOcAAAAAAAAAAAAAAAAAADjOainJ6JJtvokZrBSz5609M7lLuiuC9iLPeOtlo5VxqSUF3PV+pPxKXGyy01GDTfBxTVwK3CbWca04J6xyzj3SumvFes7No7XlNWkzJRo4mOMnOeHqxpOMYwllvGVrtu64ceZqcFstTi515ujT4Zkr2b5yfBLvCWS2/tZwjki1mlrrwhBcZv2HXW2w8VCEuz7ClFeRRjNuEpartknwuuWvecd5N061Ou3OUa9CbcnVp84R1jSceKVtb6rRkSpUIZQkyxLejebpnjGpbuzJ2M/tqo51G+iSVoxjw8ySXMsc5X4iN2352UZp1EOp22nK9p8QqaifE44PZmJxEXOhh6lWCdnKOW1+mrJWKiktXZc30XU3G7exqNKFsNt+WVu7hTqYKor89GnYjFXkz67LOKYiPdUbnbLxVCarTozoNSVnJJOy1T49T3jZuL7anGpwbXlL6slxRkKFNKCX7RLE6/vS7LT+hJFrsXFZaqh9GpdW6SSun8DYiNRpyL3m9uUtGACWAAAAAAAAAAAAAAAAAAAKTeihOUYShFyyOWZRV2rrR28fEyEsfGL1buuKs00z0o6MRg6dT+JThP70FJ+sDEU6zq2tqnwRY43HTw8Pm1CrTS8qKeWotNWm3ll3O3pMrvrvLHZ2OlSpU1JKEZuMbKNJtcPNfjb/ZWYHEPEU1iJ4dYac25Wp1aiUo8nKKsnfzpgSdq45OUXQcqcVeWW7UVJpp2jy0b0WmpQVIFvVpkKtSIWQrpKxEkTMc8qtzfsIDmauedzp3u10445tP3+HTjIXizb7s7frYiF1s/B1XGyllqwp1E+tpxt6zFVJF38nOyXiNo00r5KV61a10nCHCMuqcnFW56jFbU6R3DBW9eW/Z6HGveCcqUcO9W6alTdvPeDsW2wdnylNV5XjCN3BPjUla1+5F3HZ1JO6o001wfZx09RKNt54AAAAAAAAAAAAAAAAAAAAAAAB41vxuvH/yU6naSdOq41alOSu3J8Yp/V04EvLoXW/VO2Li+UqUPFSkv9FXGOgEWVMjVqZYyiVm16NScMlNK8tJSbsox/Uxn2W0iLWiJnTLY7EZ5trhwj3EOdWxfUt3OdSo35oK3rZsfk73foftE5SowqdnBOPaLtMs3LSSvwejNeMVpncuxbuGHHXjT1083wuzq9ZrssNXqZmlFwozcXfh5VrW857luLuutn4e0rSxFW0q81qr8qcX9Va97uzSJWPpdTHFfVzuo622aOOtQAAsaYAAAAAAAAAAAAAAAAAAAAAAADH7/ANHWjP78X6mviZ+K0NbvzC9Gm+lZe7Iy2XQDokdUiVgsBVxE5QoxTyWc5SlljG/D2Mr9vqpgqsaNaKbqQzxlBuUGrtNXaTurdOaA5dnc1fyf07Os/wANe8ZzB+VG5ptyXapVj1jB+Da+KA1wAAAAAAAAAAAAAAAAAAAAAAAAB8uB9B8uLgUO+a+Yh+LH3ZGaVPQ0u+D+ah+LH3ZFGoaAT9xoWliO+l7JEb5U9ndphoYhLysPUV39nUtFr+rIWG5kbdu/tIrwj+pZ7xYbtsJWp8c1KdvvJXXrSA8/2K700aLdh5cTb61OS9N4v4MzO7UrwRpNkvLiab6uS8YsDZAAAAAAAAAAAAAAAAAAD5cXPjOEmByzHxzOuUjrcwO9zPmcjOocHVAlOofO0IbrHF1gIe9Mr06a+1XuyK6MdDv3gq3jTX2n+MjpjLQCfuo7Rrfi/wCES+zX0fB6PuM1u7UtGr+M/cgXKqgedbuwyOVN/QlKL/K2vgaGjLLVpy6VIeGZXKWksmMrx+1m/F3+JZ1p2V+ln4Ab0HXCZzTA+gAAAAAAAAAAAAAAA+NHXJHafGgI0kdMyXKB0TpgRJM6ZyJU4EecAI8qh1SqnbOBHqQAg7WnfIv5/gziuBw2itYfefsOxLQDu2HK0an4r9yBbRmUuyHpP8R+7Es4yAzGPjbH1P5uzl/ZFe1MnVVePoIe2tMbF/WpR9TkixVO6A1mCnenB9YQfikSosgbHd6MPNG3hp8CwSA5AAAAAAAAAAAAAAAAAAAcXE5ADplRI9TDk4AU1SlYi1EX86SZDxOAvwAzOPp5p00usvYSngXbl4o63RviMj+jG9u9/oWzwenACm2Th3ln+JL2Ik1E1yJWxrRlUp8fKU/6lb/H1llUw6kuAHnm3Kt8VSf8jX936mpwlnFWjfztme342XOnKFeCcoQvnstYJ217tC03d2jCVNZny5AaDZNTL809NW4dHfVr2stTK4/acYxvHitU+j5Gpg7pPqgPoAAAAAAAAAAAAAAAAAAAAAAAAAAy22tj1/2jt6CjUjKKUoZ1CcWr8L6Na+Yj9njOH7NPvdajb3jYgDP7vbMqwc6lfKpTatGMs2WK6vrqX6ifQBHxFBS4q5Xx3Zw97qllb45JSgr9ydi4AFXS3fw8WpdipNO6c5SnZ9VmZaAAAAAAAAAAAAAAAAAAAAAAAAAAAAAAAAAAAAAAAAAAAAAAAAAAAAB//9k="/>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1"/>
              </a:buClr>
              <a:buSzPct val="80000"/>
              <a:buFont typeface="Wingdings 2" panose="05020102010507070707" pitchFamily="18" charset="2"/>
              <a:buChar char=""/>
              <a:defRPr sz="3000">
                <a:solidFill>
                  <a:schemeClr val="tx1"/>
                </a:solidFill>
                <a:latin typeface="Arial" panose="020B0604020202020204" pitchFamily="34" charset="0"/>
              </a:defRPr>
            </a:lvl1pPr>
            <a:lvl2pPr marL="742950" indent="-285750" eaLnBrk="0" hangingPunct="0">
              <a:spcBef>
                <a:spcPct val="20000"/>
              </a:spcBef>
              <a:buClr>
                <a:schemeClr val="accent1"/>
              </a:buClr>
              <a:buSzPct val="90000"/>
              <a:buFont typeface="Wingdings 2" panose="05020102010507070707" pitchFamily="18" charset="2"/>
              <a:buChar char=""/>
              <a:defRPr sz="2600">
                <a:solidFill>
                  <a:schemeClr val="tx1"/>
                </a:solidFill>
                <a:latin typeface="Arial" panose="020B0604020202020204" pitchFamily="34" charset="0"/>
              </a:defRPr>
            </a:lvl2pPr>
            <a:lvl3pPr marL="1143000" indent="-228600" eaLnBrk="0" hangingPunct="0">
              <a:spcBef>
                <a:spcPct val="20000"/>
              </a:spcBef>
              <a:buClr>
                <a:schemeClr val="accent2"/>
              </a:buClr>
              <a:buSzPct val="85000"/>
              <a:buFont typeface="Arial" panose="020B0604020202020204" pitchFamily="34" charset="0"/>
              <a:buChar char="○"/>
              <a:defRPr sz="2400">
                <a:solidFill>
                  <a:schemeClr val="tx1"/>
                </a:solidFill>
                <a:latin typeface="Arial" panose="020B0604020202020204" pitchFamily="34" charset="0"/>
              </a:defRPr>
            </a:lvl3pPr>
            <a:lvl4pPr marL="1600200" indent="-228600" eaLnBrk="0" hangingPunct="0">
              <a:spcBef>
                <a:spcPct val="20000"/>
              </a:spcBef>
              <a:buClr>
                <a:srgbClr val="8D89A4"/>
              </a:buClr>
              <a:buSzPct val="90000"/>
              <a:buFont typeface="Wingdings 2" panose="05020102010507070707" pitchFamily="18" charset="2"/>
              <a:buChar char=""/>
              <a:defRPr sz="2000">
                <a:solidFill>
                  <a:schemeClr val="tx1"/>
                </a:solidFill>
                <a:latin typeface="Arial" panose="020B0604020202020204" pitchFamily="34" charset="0"/>
              </a:defRPr>
            </a:lvl4pPr>
            <a:lvl5pPr marL="2057400" indent="-228600" eaLnBrk="0" hangingPunct="0">
              <a:spcBef>
                <a:spcPct val="20000"/>
              </a:spcBef>
              <a:buClr>
                <a:srgbClr val="748560"/>
              </a:buClr>
              <a:buSzPct val="100000"/>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9pPr>
          </a:lstStyle>
          <a:p>
            <a:pPr eaLnBrk="1" hangingPunct="1">
              <a:spcBef>
                <a:spcPct val="0"/>
              </a:spcBef>
              <a:buClrTx/>
              <a:buSzTx/>
              <a:buFontTx/>
              <a:buNone/>
            </a:pPr>
            <a:endParaRPr lang="en-US" altLang="ru-RU" sz="1800"/>
          </a:p>
        </p:txBody>
      </p:sp>
      <p:sp>
        <p:nvSpPr>
          <p:cNvPr id="17413" name="AutoShape 7" descr="data:image/jpeg;base64,/9j/4AAQSkZJRgABAQAAAQABAAD/2wCEAAkGBxQQEBUPEA8QDhAQEhASDxAQDRAPEA0PFRUWFxURFBYYHCggGBslGxYUIj0hJSkrLi4uFx8zODMtNygtLisBCgoKDg0NGxAPFy4kHCU3NSwvKzc0Ny0sLDA3LCsrLTIsLDc2Mis0LC0sLS00NSwsLC8sMyw0LDAuNywsKywsLP/AABEIAOwA1QMBIgACEQEDEQH/xAAbAAEAAwADAQAAAAAAAAAAAAAABAUGAgMHAf/EAD8QAAIBAgMFAwcJCQADAAAAAAABAgMRBBIhBQYxQVETcZEiYYGhsbLBByNCUmNyc4LhFDIzYpKiwtHwFSRT/8QAGgEBAAIDAQAAAAAAAAAAAAAAAAEDAgQFBv/EACQRAQACAgEDAwUAAAAAAAAAAAABAgMREgQFUSExwRNBkeHw/9oADAMBAAIRAxEAPwD3EAAAAAAAAAAAAAAAAAAAAAAAAAAAAAAAAAAAAAAAAAAAAAAAAAAACnxG0XUk403aC0clxn3dEBbTqJcWl3uxxjXi+El4ogYfDr09SQ8OugEsFc3Kn+67r6r4ejoTMPXU1ddzXOL6MDtAAAAAAAAAAAAAAAAAAAAAAAAAAAAAVe8WL7OjZO0qjUIvmr6t+CZVYB2SPu+07Oj0vU8bR/Ug4PEaAaXD1ibJO1zOwxJFjtGtjJOhRk4UYvLVrR/em/qQfx/5hZY3bNKEsjnmn/8AOCdSfhE6MHtPLVTdKtCMtJZqTXdLLx9XMnYXZ9HDQsorzpc/vPjL0+CKnbOIUlZRikuCSVkQlqqdRSV07+p+lHM89x06+HisRhHqkpSoSfzVZWu4/wAj869NzWbs7ep47Dxr09L6Si9JQktHGS5NNNEoWwAAAAAAAAAAAAAAAAAAAAAAAAAAoN9MI54bOleVGSn+XhL1O/oMbhcXbmeoSimrNXT0afBroebbz7BnhJOrTTlh27prV0b/AEZebzgdO09oyUFCGtSrJU4W43l/3rNPs2ccLRVKFrpWcucn9KXpfqt0MJsyop4mnJv+CqlVfehCUl60i2qY664kJhb4zabfMramJc2orWUmkl1b0RVV8WafdfY8o/8AsVk07fNQfFX+m+ncEys8TQSgo/Vil4Kxk9w6rw+1cThV/DrRhiIx5Rk/JnbveVmvx09DIbrw7TbVWa4UqFOm/vSkp28ExKIeoAAlAAAAAAAAAAAAAAAAAAAAAAAFZtPHuMlSp/vtXlLjkj/sCwq1owV5yjBdZSUV4sotu7yYaFCou2hUk6c4qEXmztppLTvItbCdo9b1JPnJ5mVO19hOKvKKQGK2RXUa8E3ZTzU5Ppni4X/uOU8U1eLdnFuLTXBrRlpX3fhKk6jlZq9kuNyFVwFSpTWIdOXlNwcrWWIcdO0p9ZO2sebTauQyXGGx+z6NaTo1oOal/EnKTldc1fRegvqe8iktKlOr3Sjf1Hjk4Wm7pp3d01qteZ9xOLlFRUNPKV+Gq6GMzqNr8eOclorD0/bO8yhBycOHBZuL5JaFr8nOyJUqc69VfPVpOdTzTf0PyrTvk1yPM1i1CUZuSTg7xU2pRUuuWWhe0d/60IKEa9KMUrK0Kd++75+cqjqK+Jb9uz5onUWr+f09jB4tS3hxWNqdlTxFWtN/Qp1VBNflaXiehbiQxEKM6WKp1IOEk6bm1K8ZLVJ3fBp+JlTLynWpUdR2/wChj5TkrM+I/vhpwAXOcAAAAAAAAAAAAAAAAAADjOainJ6JJtvokZrBSz5609M7lLuiuC9iLPeOtlo5VxqSUF3PV+pPxKXGyy01GDTfBxTVwK3CbWca04J6xyzj3SumvFes7No7XlNWkzJRo4mOMnOeHqxpOMYwllvGVrtu64ceZqcFstTi515ujT4Zkr2b5yfBLvCWS2/tZwjki1mlrrwhBcZv2HXW2w8VCEuz7ClFeRRjNuEpartknwuuWvecd5N061Ou3OUa9CbcnVp84R1jSceKVtb6rRkSpUIZQkyxLejebpnjGpbuzJ2M/tqo51G+iSVoxjw8ySXMsc5X4iN2352UZp1EOp22nK9p8QqaifE44PZmJxEXOhh6lWCdnKOW1+mrJWKiktXZc30XU3G7exqNKFsNt+WVu7hTqYKor89GnYjFXkz67LOKYiPdUbnbLxVCarTozoNSVnJJOy1T49T3jZuL7anGpwbXlL6slxRkKFNKCX7RLE6/vS7LT+hJFrsXFZaqh9GpdW6SSun8DYiNRpyL3m9uUtGACWAAAAAAAAAAAAAAAAAAAKTeihOUYShFyyOWZRV2rrR28fEyEsfGL1buuKs00z0o6MRg6dT+JThP70FJ+sDEU6zq2tqnwRY43HTw8Pm1CrTS8qKeWotNWm3ll3O3pMrvrvLHZ2OlSpU1JKEZuMbKNJtcPNfjb/ZWYHEPEU1iJ4dYac25Wp1aiUo8nKKsnfzpgSdq45OUXQcqcVeWW7UVJpp2jy0b0WmpQVIFvVpkKtSIWQrpKxEkTMc8qtzfsIDmauedzp3u10445tP3+HTjIXizb7s7frYiF1s/B1XGyllqwp1E+tpxt6zFVJF38nOyXiNo00r5KV61a10nCHCMuqcnFW56jFbU6R3DBW9eW/Z6HGveCcqUcO9W6alTdvPeDsW2wdnylNV5XjCN3BPjUla1+5F3HZ1JO6o001wfZx09RKNt54AAAAAAAAAAAAAAAAAAAAAAAB41vxuvH/yU6naSdOq41alOSu3J8Yp/V04EvLoXW/VO2Li+UqUPFSkv9FXGOgEWVMjVqZYyiVm16NScMlNK8tJSbsox/Uxn2W0iLWiJnTLY7EZ5trhwj3EOdWxfUt3OdSo35oK3rZsfk73foftE5SowqdnBOPaLtMs3LSSvwejNeMVpncuxbuGHHXjT1083wuzq9ZrssNXqZmlFwozcXfh5VrW857luLuutn4e0rSxFW0q81qr8qcX9Va97uzSJWPpdTHFfVzuo622aOOtQAAsaYAAAAAAAAAAAAAAAAAAAAAAADH7/ANHWjP78X6mviZ+K0NbvzC9Gm+lZe7Iy2XQDokdUiVgsBVxE5QoxTyWc5SlljG/D2Mr9vqpgqsaNaKbqQzxlBuUGrtNXaTurdOaA5dnc1fyf07Os/wANe8ZzB+VG5ptyXapVj1jB+Da+KA1wAAAAAAAAAAAAAAAAAAAAAAAAB8uB9B8uLgUO+a+Yh+LH3ZGaVPQ0u+D+ah+LH3ZFGoaAT9xoWliO+l7JEb5U9ndphoYhLysPUV39nUtFr+rIWG5kbdu/tIrwj+pZ7xYbtsJWp8c1KdvvJXXrSA8/2K700aLdh5cTb61OS9N4v4MzO7UrwRpNkvLiab6uS8YsDZAAAAAAAAAAAAAAAAAAD5cXPjOEmByzHxzOuUjrcwO9zPmcjOocHVAlOofO0IbrHF1gIe9Mr06a+1XuyK6MdDv3gq3jTX2n+MjpjLQCfuo7Rrfi/wCES+zX0fB6PuM1u7UtGr+M/cgXKqgedbuwyOVN/QlKL/K2vgaGjLLVpy6VIeGZXKWksmMrx+1m/F3+JZ1p2V+ln4Ab0HXCZzTA+gAAAAAAAAAAAAAAA+NHXJHafGgI0kdMyXKB0TpgRJM6ZyJU4EecAI8qh1SqnbOBHqQAg7WnfIv5/gziuBw2itYfefsOxLQDu2HK0an4r9yBbRmUuyHpP8R+7Es4yAzGPjbH1P5uzl/ZFe1MnVVePoIe2tMbF/WpR9TkixVO6A1mCnenB9YQfikSosgbHd6MPNG3hp8CwSA5AAAAAAAAAAAAAAAAAAAcXE5ADplRI9TDk4AU1SlYi1EX86SZDxOAvwAzOPp5p00usvYSngXbl4o63RviMj+jG9u9/oWzwenACm2Th3ln+JL2Ik1E1yJWxrRlUp8fKU/6lb/H1llUw6kuAHnm3Kt8VSf8jX936mpwlnFWjfztme342XOnKFeCcoQvnstYJ217tC03d2jCVNZny5AaDZNTL809NW4dHfVr2stTK4/acYxvHitU+j5Gpg7pPqgPoAAAAAAAAAAAAAAAAAAAAAAAAAAy22tj1/2jt6CjUjKKUoZ1CcWr8L6Na+Yj9njOH7NPvdajb3jYgDP7vbMqwc6lfKpTatGMs2WK6vrqX6ifQBHxFBS4q5Xx3Zw97qllb45JSgr9ydi4AFXS3fw8WpdipNO6c5SnZ9VmZaAAAAAAAAAAAAAAAAAAAAAAAAAAAAAAAAAAAAAAAAAAAAAAAAAAAAB//9k="/>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1"/>
              </a:buClr>
              <a:buSzPct val="80000"/>
              <a:buFont typeface="Wingdings 2" panose="05020102010507070707" pitchFamily="18" charset="2"/>
              <a:buChar char=""/>
              <a:defRPr sz="3000">
                <a:solidFill>
                  <a:schemeClr val="tx1"/>
                </a:solidFill>
                <a:latin typeface="Arial" panose="020B0604020202020204" pitchFamily="34" charset="0"/>
              </a:defRPr>
            </a:lvl1pPr>
            <a:lvl2pPr marL="742950" indent="-285750" eaLnBrk="0" hangingPunct="0">
              <a:spcBef>
                <a:spcPct val="20000"/>
              </a:spcBef>
              <a:buClr>
                <a:schemeClr val="accent1"/>
              </a:buClr>
              <a:buSzPct val="90000"/>
              <a:buFont typeface="Wingdings 2" panose="05020102010507070707" pitchFamily="18" charset="2"/>
              <a:buChar char=""/>
              <a:defRPr sz="2600">
                <a:solidFill>
                  <a:schemeClr val="tx1"/>
                </a:solidFill>
                <a:latin typeface="Arial" panose="020B0604020202020204" pitchFamily="34" charset="0"/>
              </a:defRPr>
            </a:lvl2pPr>
            <a:lvl3pPr marL="1143000" indent="-228600" eaLnBrk="0" hangingPunct="0">
              <a:spcBef>
                <a:spcPct val="20000"/>
              </a:spcBef>
              <a:buClr>
                <a:schemeClr val="accent2"/>
              </a:buClr>
              <a:buSzPct val="85000"/>
              <a:buFont typeface="Arial" panose="020B0604020202020204" pitchFamily="34" charset="0"/>
              <a:buChar char="○"/>
              <a:defRPr sz="2400">
                <a:solidFill>
                  <a:schemeClr val="tx1"/>
                </a:solidFill>
                <a:latin typeface="Arial" panose="020B0604020202020204" pitchFamily="34" charset="0"/>
              </a:defRPr>
            </a:lvl3pPr>
            <a:lvl4pPr marL="1600200" indent="-228600" eaLnBrk="0" hangingPunct="0">
              <a:spcBef>
                <a:spcPct val="20000"/>
              </a:spcBef>
              <a:buClr>
                <a:srgbClr val="8D89A4"/>
              </a:buClr>
              <a:buSzPct val="90000"/>
              <a:buFont typeface="Wingdings 2" panose="05020102010507070707" pitchFamily="18" charset="2"/>
              <a:buChar char=""/>
              <a:defRPr sz="2000">
                <a:solidFill>
                  <a:schemeClr val="tx1"/>
                </a:solidFill>
                <a:latin typeface="Arial" panose="020B0604020202020204" pitchFamily="34" charset="0"/>
              </a:defRPr>
            </a:lvl4pPr>
            <a:lvl5pPr marL="2057400" indent="-228600" eaLnBrk="0" hangingPunct="0">
              <a:spcBef>
                <a:spcPct val="20000"/>
              </a:spcBef>
              <a:buClr>
                <a:srgbClr val="748560"/>
              </a:buClr>
              <a:buSzPct val="100000"/>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9pPr>
          </a:lstStyle>
          <a:p>
            <a:pPr eaLnBrk="1" hangingPunct="1">
              <a:spcBef>
                <a:spcPct val="0"/>
              </a:spcBef>
              <a:buClrTx/>
              <a:buSzTx/>
              <a:buFontTx/>
              <a:buNone/>
            </a:pPr>
            <a:endParaRPr lang="en-US" altLang="ru-RU" sz="180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85720" y="214290"/>
            <a:ext cx="8215370" cy="1285884"/>
          </a:xfrm>
          <a:ln>
            <a:miter lim="800000"/>
            <a:headEnd/>
            <a:tailEnd/>
          </a:ln>
          <a:extLst/>
        </p:spPr>
        <p:txBody>
          <a:bodyPr>
            <a:normAutofit/>
          </a:bodyPr>
          <a:lstStyle/>
          <a:p>
            <a:pPr algn="ctr" eaLnBrk="1" fontAlgn="auto" hangingPunct="1">
              <a:spcAft>
                <a:spcPts val="0"/>
              </a:spcAft>
              <a:defRPr/>
            </a:pPr>
            <a:r>
              <a:rPr err="1" smtClean="0"/>
              <a:t>Notiuni</a:t>
            </a:r>
            <a:r>
              <a:rPr smtClean="0"/>
              <a:t> de </a:t>
            </a:r>
            <a:r>
              <a:rPr err="1" smtClean="0"/>
              <a:t>baza</a:t>
            </a:r>
            <a:endParaRPr lang="ro-RO"/>
          </a:p>
        </p:txBody>
      </p:sp>
      <p:sp>
        <p:nvSpPr>
          <p:cNvPr id="3" name="Подзаголовок 2"/>
          <p:cNvSpPr>
            <a:spLocks noGrp="1"/>
          </p:cNvSpPr>
          <p:nvPr>
            <p:ph type="subTitle" idx="1"/>
          </p:nvPr>
        </p:nvSpPr>
        <p:spPr>
          <a:xfrm>
            <a:off x="285750" y="1643063"/>
            <a:ext cx="8429625" cy="4500562"/>
          </a:xfrm>
        </p:spPr>
        <p:txBody>
          <a:bodyPr>
            <a:normAutofit fontScale="92500"/>
          </a:bodyPr>
          <a:lstStyle/>
          <a:p>
            <a:pPr algn="just" eaLnBrk="1" fontAlgn="auto" hangingPunct="1">
              <a:spcAft>
                <a:spcPts val="0"/>
              </a:spcAft>
              <a:buFont typeface="Wingdings 2"/>
              <a:buNone/>
              <a:defRPr/>
            </a:pPr>
            <a:r>
              <a:rPr lang="ro-RO" sz="4200" dirty="0" smtClean="0"/>
              <a:t>PLAN HACCP – documentaţia rezultatului studiului de caz, ce include numai PCCurile.</a:t>
            </a:r>
          </a:p>
          <a:p>
            <a:pPr algn="just" eaLnBrk="1" fontAlgn="auto" hangingPunct="1">
              <a:spcAft>
                <a:spcPts val="0"/>
              </a:spcAft>
              <a:buFont typeface="Wingdings 2"/>
              <a:buNone/>
              <a:defRPr/>
            </a:pPr>
            <a:r>
              <a:rPr lang="ro-RO" sz="4200" dirty="0" smtClean="0"/>
              <a:t>SISTEM DE MANAGEMENT HACCP – sistem care identifcă, evaluează şi ţine sub control riscurile relevante pentru siguranţa alimentelor.</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458" name="Picture 4" descr="E:\tania\poze prezentare\images (4).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643688" y="4857750"/>
            <a:ext cx="2714625" cy="200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Заголовок 1"/>
          <p:cNvSpPr>
            <a:spLocks noGrp="1"/>
          </p:cNvSpPr>
          <p:nvPr>
            <p:ph type="title"/>
          </p:nvPr>
        </p:nvSpPr>
        <p:spPr/>
        <p:txBody>
          <a:bodyPr/>
          <a:lstStyle/>
          <a:p>
            <a:pPr algn="ctr" eaLnBrk="1" hangingPunct="1"/>
            <a:r>
              <a:rPr lang="en-US" altLang="ru-RU" smtClean="0"/>
              <a:t>Definitii HACCP:</a:t>
            </a:r>
            <a:endParaRPr lang="ro-RO" altLang="ru-RU" smtClean="0"/>
          </a:p>
        </p:txBody>
      </p:sp>
      <p:sp>
        <p:nvSpPr>
          <p:cNvPr id="19460" name="Содержимое 2"/>
          <p:cNvSpPr>
            <a:spLocks noGrp="1"/>
          </p:cNvSpPr>
          <p:nvPr>
            <p:ph idx="1"/>
          </p:nvPr>
        </p:nvSpPr>
        <p:spPr>
          <a:xfrm>
            <a:off x="571500" y="1214438"/>
            <a:ext cx="8572500" cy="4525962"/>
          </a:xfrm>
        </p:spPr>
        <p:txBody>
          <a:bodyPr/>
          <a:lstStyle/>
          <a:p>
            <a:pPr eaLnBrk="1" hangingPunct="1"/>
            <a:r>
              <a:rPr lang="en-US" altLang="ru-RU" sz="1800" smtClean="0"/>
              <a:t>S</a:t>
            </a:r>
            <a:r>
              <a:rPr lang="ru-RU" altLang="ru-RU" sz="1800" smtClean="0"/>
              <a:t>istem de analiză a pericolului şi de control al circuitului alimentar în punctele critice de control - metodă ştiinţifică sistematică de asigurare a inofensivităţii produselor alimentare pe tot parcursul circuitului alimentar, de la obţinerea materiei prime pînă la consumator, prin identificarea şi evaluarea potenţialelor pericole, ce sînt critice pentru inofensivitatea produselor alimentare, şi punerea lor sub control şi supraveghere permanentă în punctele critice de control;</a:t>
            </a:r>
            <a:r>
              <a:rPr lang="en-US" altLang="ru-RU" sz="1800" smtClean="0"/>
              <a:t> Legea 78/2004 privind produsele alimentare</a:t>
            </a:r>
          </a:p>
          <a:p>
            <a:pPr eaLnBrk="1" hangingPunct="1">
              <a:buFont typeface="Wingdings 2" panose="05020102010507070707" pitchFamily="18" charset="2"/>
              <a:buNone/>
            </a:pPr>
            <a:endParaRPr lang="en-US" altLang="ru-RU" sz="1800" smtClean="0"/>
          </a:p>
          <a:p>
            <a:pPr eaLnBrk="1" hangingPunct="1"/>
            <a:r>
              <a:rPr lang="en-US" altLang="ru-RU" sz="1800" smtClean="0"/>
              <a:t>Un sistem care identifica, evalueaza si controleaza pericolele care sunt importante pentru siguranta alimentului.</a:t>
            </a:r>
          </a:p>
          <a:p>
            <a:pPr eaLnBrk="1" hangingPunct="1"/>
            <a:r>
              <a:rPr lang="en-US" altLang="ru-RU" sz="1800" smtClean="0"/>
              <a:t>Planul HACCP: Un document pregatit in concordanta cu principiile HACCP care asigura controlul pericolelor ce sunt importante pentru siguranta alimentului. CODEX</a:t>
            </a:r>
            <a:endParaRPr lang="ro-RO" altLang="ru-RU" sz="180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85728"/>
            <a:ext cx="8215370" cy="1143008"/>
          </a:xfrm>
          <a:ln>
            <a:miter lim="800000"/>
            <a:headEnd/>
            <a:tailEnd/>
          </a:ln>
          <a:extLst/>
        </p:spPr>
        <p:txBody>
          <a:bodyPr>
            <a:normAutofit/>
          </a:bodyPr>
          <a:lstStyle/>
          <a:p>
            <a:pPr algn="ctr" eaLnBrk="1" fontAlgn="auto" hangingPunct="1">
              <a:spcAft>
                <a:spcPts val="0"/>
              </a:spcAft>
              <a:defRPr/>
            </a:pPr>
            <a:r>
              <a:rPr lang="ro-RO" dirty="0" smtClean="0"/>
              <a:t>ISTORIC</a:t>
            </a:r>
            <a:endParaRPr lang="ro-RO" dirty="0"/>
          </a:p>
        </p:txBody>
      </p:sp>
      <p:sp>
        <p:nvSpPr>
          <p:cNvPr id="20483" name="Текст 2"/>
          <p:cNvSpPr>
            <a:spLocks noGrp="1"/>
          </p:cNvSpPr>
          <p:nvPr>
            <p:ph type="body" idx="1"/>
          </p:nvPr>
        </p:nvSpPr>
        <p:spPr>
          <a:xfrm>
            <a:off x="571500" y="1928813"/>
            <a:ext cx="8572500" cy="4000500"/>
          </a:xfrm>
        </p:spPr>
        <p:txBody>
          <a:bodyPr/>
          <a:lstStyle/>
          <a:p>
            <a:pPr algn="just" eaLnBrk="1" hangingPunct="1"/>
            <a:r>
              <a:rPr lang="ro-RO" altLang="ru-RU" smtClean="0"/>
              <a:t>Sistemul HACCP a fost elaborat înca din 1959 de compania americană Pillsbuiry în cadrul unor proiecte de cercetare în vederea obţnerii de produse alimentare sigure destinate membrilor misiunilor spaţiale americane.</a:t>
            </a:r>
          </a:p>
          <a:p>
            <a:pPr algn="just" eaLnBrk="1" hangingPunct="1"/>
            <a:r>
              <a:rPr lang="ro-RO" altLang="ru-RU" smtClean="0"/>
              <a:t>În  1971 a fost pentru prima dată prezentat la Conferinţa Naţională pentru protecţia alimentelor din SUA, iar în 1973 a fost adoptat de FDA pentru supravegherea unităţilor de industrie alimentară.</a:t>
            </a:r>
          </a:p>
          <a:p>
            <a:pPr algn="just" eaLnBrk="1" hangingPunct="1"/>
            <a:r>
              <a:rPr lang="ro-RO" altLang="ru-RU" smtClean="0"/>
              <a:t>În 1993 la Geneva Comisia Codex Alimentarius a adoptat ghidul pentru aplicarea sstemului HACCP.</a:t>
            </a:r>
          </a:p>
          <a:p>
            <a:pPr algn="just" eaLnBrk="1" hangingPunct="1"/>
            <a:r>
              <a:rPr lang="ro-RO" altLang="ru-RU" smtClean="0"/>
              <a:t>Primul Standard de certificare a sistemului HACCP prin care unităţile îşi pot certifica sistemele de management HACCP este ISO 22000 : 2005</a:t>
            </a:r>
          </a:p>
          <a:p>
            <a:pPr algn="just" eaLnBrk="1" hangingPunct="1"/>
            <a:endParaRPr lang="ro-RO" altLang="ru-RU" smtClean="0"/>
          </a:p>
        </p:txBody>
      </p:sp>
      <p:sp>
        <p:nvSpPr>
          <p:cNvPr id="20484" name="AutoShape 5" descr="data:image/jpeg;base64,/9j/4AAQSkZJRgABAQAAAQABAAD/2wCEAAkGBxQSEhUUExQVFhUXFxgYFxcVFxUYGBwVFRgaFxcYGhUaHCggGBwlHRUVIjEhJSkrLi4uGB8zODMsNygtLiwBCgoKDg0OGxAQGywkHyQsLCwsLCwsLCwsLCwsLCwsLCwsLCwsLCwsLCwsLCwsLCwsLCwsLCwsLCwsLCwsLCwsN//AABEIAJUBUwMBIgACEQEDEQH/xAAcAAABBQEBAQAAAAAAAAAAAAAAAQMEBQYCBwj/xABGEAABAwIEAwQHAwoEBQUAAAABAAIRAyEEEjFBBVFhInGBkQYTMkKhsfAHwdEUIzNSYnKCktLhg6LC8RdDU1SyFTREk6P/xAAZAQEAAwEBAAAAAAAAAAAAAAAAAQIDBAX/xAAlEQACAgEEAgIDAQEAAAAAAAAAAQIRAwQSITFBURMyIjOBYZH/2gAMAwEAAhEDEQA/APDUIQgBCEIAQhCAEoSLumJKAufR/C5nEnRo+J0+RW74c2IELOej1ABo/WN97T/YLXYGiLH5n6hcmWVs6ILgusE7SB8la0W2nVQcFh+zJHPcn/ZWlOny16LBs0OmN6eCV5snGMskqxCqSZv05YHcPxIOzAfEPa4fEDzXhC9q+0quGcPqg6vfTYO/N6z5Md5LxzDYR9ScjHOgScrSYA3MaLtwfQ5sn2GELqEALczEhKnqGGc8PI0Y3M4kgACQ0eJLgI6pmUAiQrpEIBA1dpFySgFJXBXUIIQHKRdLtlBx0a49wJQDYKt8HWzvZPO/eBP3KuOEqfqP/ld+CkcMpuFVhIMZgDI5mFDqi0W0brg74IW24Q4fX4rCYAw5bXhLlwI6GazCu+oVlGlut9f7BUmFIjW/h9ysqTh+tHeICzZZGB9NMP6rEuMdl49ZyuZD77XBP8QXk3HuIeuqkj2R2W9258TPwXsX2wYNz8EajTek8F0b0nnK4efqz4FeGldOmxr7Fc+VuKgclCCELrOURqHJWpKiAbQhCAEIQgBCEIAQhCAEIQgBS8FTkqKArvg1C8/XX66KsnSLRVs0vBqGg8FrMHSj/fzm6puEYecov3LV4KjouGTOlIsMJRGXVTmUY/Cd1FptG0qVTcRrdZssSA2Qo1Zuv1r8k+H+SbqN0PWPNQCh9I+H064ayowPDXZwDpmALQSN9XWKq/8A01rW5GhrRIADQAL2nKBCtuKVvzhGgECTp7Mm883AeaisMxF7TPeOngrc0FRVH0Nwr+2+iJN4a57WxoOy1w2G0bpzDeimEaRlw9MkfrF7vMOcQfFXGJfYC3cQ4/8Aj3HdNtc02tH8R11tF97k/NaKcvZnSvolYThlNgOWjTbMglrWtMEyRIAJEnTTyT7cFTiDTYRyLRFuhTFKrHSeXgfZbPMa3jlKc9e4anYagTebwOX4qtP2WtC1OFYd2tCie+lT/pUc+juE/wC2of8A00v6VINd1pGse7F4k6v77X8VwcUbaGRzb0Ggde87olL2RwRKno1gz/8AHojupU/nlXDOA4Zvs0aQ/wAKn/SrGpVOyiPY9xgZomPZMaTq24RNvyOCLi+AYbEPY+rQa8stMubLdMrg0iQNuXmE1V9EsDM/kjRebOqQddRmhWlOm6DGbp+mmCP1iOg+pTVWsbw8amO0CDAGuZzjN9AOStcvDI4IA4JhBMYaiO+mw38QjFVbQLAaRZd1ajrEi1/dOg6uc35KqxGJN7tO1suu8fnJPO94npNdsny2W3JFNxqoTNysvUdBV7xGoTr8AQPPMVQVN1tjjRWTtGow5vPO48brUcKqSAshw90spn9kfC33LScKqLLp0SbjAXHNW2HqRsqHh5JCu6DDGvxPzVJFkc8R4eyvSqUtG1GOY4aWeIkbAiZHUBfMGKwzqb3U3iHMcWOHJzTld8QV9ThhOvw+u5eE/a1wr1OPc8Ds12ioP3vZqDvkB38a300uWjPKuLMQhKQkXYc4iQhKQgoBtCEIAQhCAEIQgBCEIAQhCAew1PMQFreF4bLHP6+vFUPBqMmeS1/DKAJaPq2q580vBrjiaTgeGIv9SdVocOwiFF4fSgQNvmrSiRodVys3JNJlt/rVONE7JKQnS6kMF1UkZIhNG+6mvpfBVXEKmVj41ykDvd2R8SFA8GcrVs7i7mTF4sbjmDr8CpOHUXD09/x5d0a/XOx4a2RfafwUsLo5rDtgAmdh3CT7wN45EbpoROUuBIJaJeNb7GofLXylO1HBrnkuAkyC54AImYgu6E7d64e50RJuBAa4kjcAj1twQIG2ugWiMzuk6YymQTYjKZ1gZi4zv106rum63ZPWxvreSDAF+fMppuY3g26ONrEXynrvP3uZDOVwcdtKkZZBNg2L9r4clIOst7DvIDTOwEmRrEDnaeTOKki8bDWnBO8aTY/Up0nQusZ3yzyIaJjUnprPMqRoDImLEjQbxBiZ22iTewEkMO2vWVGq0O06RJMj2WH3RvkJbrzPjorABV+KcM+2ZxAvktLefaIFwLjl0msSX0LSo2nLcSCckakOm1EctfjIvziKgB9oQNQHAS1wtrUECCDMb8jbk5eTddOyYk6R6q/Mg3my4qVxc5jcXgvEjWQGBuU2N9purEELFOEugt1mfzcwAf2DsTYHRut1VYx8k6a6ZmG8i3s306bnqrXEOJn2iOYc/XTSTaCLHmCq7EMcdS65vOc6wddtP7mLWRBl8e2/fN+xfbVoHfuqWpqtDxKnvHXR028Ok+Kz+LF1pEh9Fvwd80h0c4fGf9S03CXGVk+AGzxycHeYI/0rT8Ocspr8mWXRueEusr+g7Sx8J+5ZjhBEAn4fX4LSYN/19A8llIsifTM7fXivPPto4R6zCNrAXoPBP7lWGO/zer8l6PTvqofGuGtxFGrRd7NRjmHpmaQCO6x8Exy2yTD5VHyqQuU/iKDmOcx4hzXFrhyc0wR5gpkr0zlOUjl0kOiAaQhCEAhCEAIQhACEIQAlaEikYOkXOAQF7wShp5ra8Hwt8yo+C4UQNVt+F4WGrim7Z0x4LDCMMclYMpE8+vd9BN4WjzVhTprJl0JRZHyvyUvLOvwSManmtVWSNVD57+Kz/HqsNGt3DyB1g9S34LQ1Ast6R1e2ByHMC9zbtAz2QfI7JRDIFEgg6crbbbEjY7KywbcrARyn5lVlUktgSbnme7c/D4Kzqn81HMAaTy2gz5KO2TXBHY10XD5/xeew9WQPCPgEPa7MAQ68SO1HM2LcpPZmw53XNDCTqwEgu0p7zy/JxfTbbU3S02QZIaNCZyt1gtIPqwNxY9VqZjYabgsNiPcF9ALijb3uqMsWyghpAb2YvMmAKQn2bm/st5yuns2sSdO4ZpsWuk9OvQJBScHdls7nsZb6tMihNi4c/amFKA80lsRMcwY0jZrZJvB08YITgmQcupE2eTqBuRG/n0XBow4kttu5zcsMAHaJdRvbMYn524YGlzSWskub71GR2gItTAdsBG7DcbQEWTvNRK7HEuAz6TZr+QFjFxpp5qyACgYoMzuBDNoJj2oE+6DN2x2t9bwqx7Jl0RntMSXO3MuaYiY30H9tLpl4Fu1E37Rb7szq+dA7TkVNqYnk4aTZ+UGGkiIrTvOkm11wKjj7zjcnsvquECBEAmdDaZiDaTFyCtcGg+7oNfV20Hu1P2jHdrqFDxbhltedPZ1vYn1kC+XqJHJWpzAj9JpJn1rgOelPYNOsTAG4VbiM2W4fbSQZiNP0Fs1pETppECxBmuLAwZ0sROXQAXInv6TPMFZzFi603E5g9l3tTuACbOP6NuhJ8BPOM5ih9TPxWkSB/gRh7hzb/wCJH4lafh516LJ8IdFVvUOH+U/gFqME68LPL9i0ejY8Fq8lp8Je39/7rJcHELX8PfpGixkXTLSgD9W+QHVOun/b4JKTvqQpAHNZ0Q2fOv2t8K9RxB7gIbXAqjlmPZqeOZpP8QWKK9y+3Hg+fC08QBei+Cf2KsNP+YUvorw5wXpYZXBHPNcnJXJXcrlwWpUZQhCEAhCEAIQhACEIQCgK64Nh7qnphXWFxRYBDR/F+AI+arO64LwVs3HCaAELVYILzGnx2qNHR3Bo+OWfipdL0rrj3j5/iuRwZ0qH+nrdFT6Ll5dgPT6q32wHcpa2B/IGn4rXcE9M6FU5Xdlx5GfhY9wbmKykn5L7Ga1gsuwN+Saw9RrhLSCOfI8jyPQp5pVSozVOyxXE681Xm9yQ32h7PY2ItYX/AGhtrsMdVyNLv1QT5XWHp4V2wN76OJ3m/qRczBkm1typRBImcuviZNz1LufMqRjqmWmNNWi+WL9CCDomqYl3QRfeNPwT2OqQAB5W6AD9I3nycqx7LS6I2GpAx2QZsIY25gBwj8nsMrze4gwn6hLAWyBBzHYRpAl7NyCS4BsHmo4rNtAJOWIlpvOmV1bUdeeuoC08TFs0xplqanQH/wBzJBkkA/s6ZVpZnQ7reQQZ0uMrrNAIa8XvF9jG65DGgukNsCSOw0gS2/bpgEdppue/kusM5uaJDjM6tcZvua5I0bysDsRElweIHaDbiWiuDY2/R1HWmPAv5FSQMOAAAzNaGktlrqbSQNILarYs4m41IOwTtKsMzYdMmwzNMtDgP+sZ0EG++p1WsTIu62omsbuPqw7M6ie1cWjXeAV1RqnM0Q7USCTbLb2fU387GQI3Mksg1U/EMvrJmDprTAAi/wDzAZudRp3CbYuVfjZLnAZtAbB9yAIBimfMH+1IdkyIvrXXDSDfVsu7JadMruV5JHMA6husBEEtvJBOUyQ4dketq/ujTloYCdLoJkukRZzjMxZ16vszG1y4c0PqgCAYsBGZoc2TDSYqNtqQ6ZtOq0KkHENBv2SQTtQLpMx7DX7kGbRkm4BmtxFEGC1kEi5yRbvGHyk9kHSdrA3ualYH3pPaE5hBOW1/WPiA43mRI2lVuJpjXIC6JPZN4BiXfk1/acY6nQmFKIKHiNCM1tN8gm0WgUdBHXZZvE76+Tv9QC0vEKA1yyAP1LiHEAgeo7JnMNeZ5LN4wQ51j4iNP4G31WsCGM4F+Wow/tN+cLWYQw5Y0HdbChU7QI3v53VMvgmBrOGP0WqwFwsjwp2i2HCisZF0XlBv1dSmhRqNjCmsVKKyKz0i4YMThq1A/wDMpubPJxBynwMHwXynVpkEhwhwJBHIixHgV9gPavmz7VOE/k/Eq4AhtUis3uqTm/ziourTOrRnMxpQdEpCRy6zMYQhCEAhCEAIQhACUBInKIugJWHpgX3UlpXNGkPePgNfEq3wlJo0EddPjqsZzo6ccLINOm46NceoBKc9Q4atcBzLSFbU39nNEixiX5o84npHirSlSZs4jue4fesJ5a8HVHCZXuSgrWuwAfuHfvta/wDzCHDzUHE8EadJYeYJqU/EfpGf51WOeMi7xtHXAfS2thiO1mbydeByncdDYbRqvWPRz0gpYtmZlnAdpm46jmPkvDMXgn0z2hY+y4EFrhza4WPzG6lcE4q/DVW1GGCD4HmD0KmcE+UZtXwz2n0iq5aRvGZwG29zq4bA77rKsyyDAMaQKegg3jXRovdWfEOKsr06LmGGvBcbgEQQI1FwWuH+6rWMm8k2kiSdehe6Da/Weax8GVc0TsEyb/XNdY7229mQBM3gG8m1N17jusjCN+vruTWJd2pg+0Bmyk+zoR+a1kHc6KICR20OEu7ZBtJa8HSRYUgT7Nzcdo9I5bSdABzH9W1QwPCnDdjG55plzBaWARtl1sSJmhtB8k6WtkzkBuIOSwtb2NoIHdM6LRFR4VXQRmdMAXze0YEQ+kR8PBNhjS7JDYM2imIm2hY11pHw0hcMeBy1bJBpAagkQHAgRNha0956+A3tAR+228WOlQbTeT7J1UkHTXNsAGky4kB1IEktBMDOMoGQBwi9hAFw5ReC4QWXcN2SHm/tB87F2WBqYHPlleSTJ2EZ3XcQbQKhBJJtbUb2TlB4LmnNI0EPfyJiC+D5aRyUElg02VXjA11QyGmMsgimbRBBGUuuHO1/BWqgYp3bNxYtsSOQMj84IMnXLoN7KseyZEbKTlAEHLAyyB0bLaQ7MDQGDyXVNzjNzIkQPWC7oixqiYLjzi1pC4c1pEOLLkTm9VlMxIiHcwNfeEJabpOosdQadi3a1OdXTe48b6FQcXZZ7ZsTH56JJGWxLnCOcWtrtU41mV1wBfTKelgXUDIAa0CNgIhTnMbAvTnkW0tRJJtTGw20DNzKg13NPslgvzpke9lJioJGk6ZswmLlSiChxlNt7NygnZkCOyL+rtEDzA1BWbxjbnS0j3fH2WrVY5wIOuthnZNrm/rOvOwcBFlmOJO7USD4t8/bPP6stIFWQFpeH1JYw/sj4W+5ZpXPDawFMdCfKZvyHaTKrRMO6NvwmpoFocNxmjS9qoJ5CXGfCY8YXmZ4pYgyRuGgkR1A18Z7laYJ4IDgZBEiOWy5sjcV0dUMNvlnoTfTKn7tOo6OYaPvKlUvTQf9B3g4fgsHQxIbcECNnRB8rjvB89FOwHFWsADgx53JtJi5AAtfZcjyT7Rs8EDf4f0voH289Pq9pA891599vGCbVpYbF0yHBrnUnlt7PGZkkaQWOF/1leYXiOGeLtLTHuwdDpeD5KLi+GU6jGtOQiqIc2LZw0vh9Kdsp7QgggGb22xaiUXbRhPTx8Ojwgrh4stb6W+iZw0vpz6v3mm5ZOhDvfZJidRodicm8WK9WE4zW6PRwzg4OmR0IQrlAQhCAEIQgBOU3Qm1IwtOShKJmFbupDsbl3TFd4bDfPokos1gSDz/AB3WbSfLNk2uESXY54ixunaXEXg3Dp5a/JcU3R7rekyfvUmlUIMljHd2YfGfuWbUfRtFy9krC8ajvHORdaHhPFKbnAvLiL2zRE3JHM296d4iVmBRoVCcx9W8x+ljISNhUHs/xADqoT8NVoaiC3USdNiPBZSxRl1waLI13yeh4zhzXtcWZXNddzTYE/tD3XcnA+JCxvEsD6syJyExf2mu1yuA35HQx4Cx4Jxkusfj8irfidNlRhOoiHx+qbg97TBHSdlzRlLFLbLo3dTjaGvQysXMcyT2TI10dbbqPifDTNB362JO1t+5ZX0Iwpz1w4exDTa2aXaT+6Vq2tuAOg2AjcwLDdXnw6OeXdk6kIF9PE69yg5JnstkzFm82iP0fMdLi6tKdOWwdx8E9TwbbW0vaRp3a6qFSM3ZVNY0A+zAN7tbIJjQtbHtTzTjAYBAJIsYnawkMrHm7orP8iA95+3vu2M2mYTFXAAgDNMTq2mRBgbt6fNW3IimQYfDZDx+sJr2Nwb5u/l7s6lIX3Pady9p49oumJqgDUX7jZPf+ngRcQNOxTke1EGLHtctfJLTwYiC4nwaBuRYDaR5BTaIojOdPtObp+tsYveqdQT4kGyfoOHrBeSSdCL2JmJmILbCbybTaSMODu7+d/493knG4MAgy7QCC9xFpEkE3N9+QSyaHQq/FPhx7XIQHc8urfWCTcbcuas20k1UwQJmXedtrQZtYaKqfJLKh7zFib3MuMzBgj85Mf2MLhhPaEujeS/NJGzvWRsdOY5qxqcPtAcR4MO0CxbGyYOC7RJMg/sMnp2ovpyV7RWiC8P0uO719ov2bmdDbw3vDcYLYzANyhzZqiBIB1ZLtWgCRMDkp9TBwZAp6Rdp5RoDEWb/AJlEqYRwuMk/4sbbF9ve06chFk0Q0UuMqWcZvae07dszJZytJmxPODmOKNM+9EA+9+E9P4RzWvxuFN7iD1qWG8HPbU6WsD3ZviuD1PZ1n2eZncq8ZJMimUcak2AuVIpOmBp0+89VHxFhfRgDj1e6zB5AnxKmcJpSMx71efCsvi+1Flg6OUk87+P+wHkuzjdGMyk6xMAAb/7BQa+I9YHBjmhoMaZi4+B3U1odALokdAe+DsueUfMjrTvhD2EFV5eHBzYAhzbh0ibEjZO0+GYghxLX9kkSxpdI2JAmO7oUjKOax7XffTTXx8yjE8Lyw7LlOoMfIrPerLKLOTXqUi06yQ0t3DjJ2F9Dt/a64N6QSQCO02RcQ5uaJjlMC/zVC/itSmctaarNJcfzjerahuf3XSO7VdY9jR2mvJJDXtdlMZDpNpaNdTrPgnijLx/UN1G/xRbXpGYOuuhDrEEcjMEdV4r6QYD1FZ9MTl1ZOuRwkT1Gh6gr0X0fx2dgEkTHKQR8Oiyv2lMAxIj9Q+WdxHzVdC3DI8bMdWk4bjGIQheseaCEIQAhCEAKz4MyXfWyrFM4biMjpVZdF4OpKztjc7wJMucBPQlTcQ8NnYDQdyg13erqS3Y5h3arnHVJcSNDceKirovu2p+ybgq+d4G3xWrw3DwR7IPcSDHylZP0fpjOCV6DhgMv18lx6qe10ju0sbjbMxxbAhulwZjYgjUHqoeArZ/zD+1qac6gtE5P3TeBsY5qfxvFS9zeR+MX+ao6Dvz7CNnA+AMn4BaYk3HkzyySlwdOcWVAbgOP13LbcGrZ2ZToQQf5SFiuIGSImc3WPCfuWi4Q8saXchPjsFTURuKfkthdSaNdwCi1tAPHtVO07qQAwfBk95Ks8G0EuPK083Ot8sywFT00p0abaVNjqjmAAkkNZm1PMkTPJaLhvpdhG4ennrsDyA6oIfZ5AkAQTbTfTUyqPFPtoyc42+TXB2ilMNliD6eYMH9KT+6x/wAy0Lr/AIj4Me9UP+GfxT4p+iu9ezbOcm3OWHqfaZhdm1j/AANHzeo7/tPw+1Kse/IP9RUrDP0RvibouXMrz532n0/+3f8Azt/pUWv9px9zDD+OpPwDR81b4Z+iPkj7PTWKZSC8cf8AadifdpUB4VD/AK0/h/tVxLfao0Xd3rB/qKn4Jj5InsZCbcvLB9rb/ewzfCqR82lSaX2r0z7WHeP3XtPzaFX4J+ifkiehVSoz3LF/8UcMdaNf/wDP+pcn7TMKf+XX/lp/1p8U/Q3x9msqOUOqVmj9ouFPuV/5Wf1pip6d4U6CsP4G/wBaLFP0Rvj7LrFKi4g2yi4j0yw50FX+Vv8AUqzFelFN2jH+JaPvKn4p+hvj7KziD7uH7bfIMAHzKuDRigeZyt87/cs3jcYKj8wBHjOi0bawfh7ajK6Ogsfn8FrkTVF8DTbOuGU5L3uA7HYbAtJALjPOCB4lM8S4oGw1piTc8gouAxYiowWJIe3qQIcPkfBVFUOe42JUrHc7ZLytQ/Hs3PAMSHwA0AdbuPeTbwhaetSimT7sdptoje2x6hYT0bxAY4A68uq9DphrqRmb2NiQARBv5FeXq04z4O/C04GE4gZaSeSbwuIjDAF7WSamoEkEN0k9/mlxtJzuz4GdO6fArisx2X1bS0tIiYkgnXoe/uXbCqMJ3ZaejRMttF3GP4j96zHpfjfXYmo4GQOyD+7r8ZVzjcYMNRyj2nNyM2iBd2s/3WQqCAVfT4/zeT/hy6ifCgRUIQuw5AQhCAEIQgBKCkQgHTUkQfBduoFsEjsnQ7HuPNMBTMHj3MtqDqDcHvBsVD/wsqfZbejFLM8kC0+MclssU7KzqNDvO3gqH0Zo2zQBJmB1OisfSF49WGudlzHWJ02iQvOzPflo9XEtmKzPcRbBcXOaCXGwM3PioNJgYb5pM3H1ZPijSaCA9zp/ZaPKSfkmn4im3SB8SuuPCo45O3bo7w1NzyC7QafiU/xXiORoY09qL8hO/fE+aq6/EibNt13/ALKC4qyhbtlJZaVREKWEiFqc4sISJQgBEIQEAoQkCEAqEiVACEIhACEIQCJCEqQoBEiWEQgEUzBY51PQ2UNChpPslNrlFl+T+sM09f1Zi/Qq24fizRhtalm7+y7ycL99u9ZyjWLTYq5wXpLUYIvHKbfymyznFtVVm2OUbtumSa9Zv5SXUw4BwB7UT+qbyZFvivReDPmnAJEi8fh4BeZ1eLtq5W5A05pkNYNjyHd5LeejlXshedrov40z0NLJNuuSmx1Ams46Br3HU329kWib7qtxfE2UpjtP5W+PIdEnpyKjMS4AkMe0PEW6OE94J8VmSY711Yce+EW3xRzZ822TSQ9isS57i55l3yHIDYKK42SEoK7Ko4m7GkIQhAIQhACEIQAhCEAJyi2XAdUITwSuz0TgzIaFS+nlQ/mhtDj42Qhedi/eepn4wv8AhkiUIQvSPKBCEKAKEBCEAIQhAKkSIQChKUIQAlQhAIlQhAC5QhAKkKEIAKEIQAkQhAC6CEIB6hZze8fML0X0ZqGIQhcWtX4Hdou2R/tHog0aVTcPLfBzZPxYF584oQp0H6F/Sms/axEFCF2HINoQhACEIQH/2Q=="/>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accent1"/>
              </a:buClr>
              <a:buSzPct val="80000"/>
              <a:buFont typeface="Wingdings 2" panose="05020102010507070707" pitchFamily="18" charset="2"/>
              <a:buChar char=""/>
              <a:defRPr sz="3000">
                <a:solidFill>
                  <a:schemeClr val="tx1"/>
                </a:solidFill>
                <a:latin typeface="Arial" panose="020B0604020202020204" pitchFamily="34" charset="0"/>
              </a:defRPr>
            </a:lvl1pPr>
            <a:lvl2pPr marL="742950" indent="-285750" eaLnBrk="0" hangingPunct="0">
              <a:spcBef>
                <a:spcPct val="20000"/>
              </a:spcBef>
              <a:buClr>
                <a:schemeClr val="accent1"/>
              </a:buClr>
              <a:buSzPct val="90000"/>
              <a:buFont typeface="Wingdings 2" panose="05020102010507070707" pitchFamily="18" charset="2"/>
              <a:buChar char=""/>
              <a:defRPr sz="2600">
                <a:solidFill>
                  <a:schemeClr val="tx1"/>
                </a:solidFill>
                <a:latin typeface="Arial" panose="020B0604020202020204" pitchFamily="34" charset="0"/>
              </a:defRPr>
            </a:lvl2pPr>
            <a:lvl3pPr marL="1143000" indent="-228600" eaLnBrk="0" hangingPunct="0">
              <a:spcBef>
                <a:spcPct val="20000"/>
              </a:spcBef>
              <a:buClr>
                <a:schemeClr val="accent2"/>
              </a:buClr>
              <a:buSzPct val="85000"/>
              <a:buFont typeface="Arial" panose="020B0604020202020204" pitchFamily="34" charset="0"/>
              <a:buChar char="○"/>
              <a:defRPr sz="2400">
                <a:solidFill>
                  <a:schemeClr val="tx1"/>
                </a:solidFill>
                <a:latin typeface="Arial" panose="020B0604020202020204" pitchFamily="34" charset="0"/>
              </a:defRPr>
            </a:lvl3pPr>
            <a:lvl4pPr marL="1600200" indent="-228600" eaLnBrk="0" hangingPunct="0">
              <a:spcBef>
                <a:spcPct val="20000"/>
              </a:spcBef>
              <a:buClr>
                <a:srgbClr val="8D89A4"/>
              </a:buClr>
              <a:buSzPct val="90000"/>
              <a:buFont typeface="Wingdings 2" panose="05020102010507070707" pitchFamily="18" charset="2"/>
              <a:buChar char=""/>
              <a:defRPr sz="2000">
                <a:solidFill>
                  <a:schemeClr val="tx1"/>
                </a:solidFill>
                <a:latin typeface="Arial" panose="020B0604020202020204" pitchFamily="34" charset="0"/>
              </a:defRPr>
            </a:lvl4pPr>
            <a:lvl5pPr marL="2057400" indent="-228600" eaLnBrk="0" hangingPunct="0">
              <a:spcBef>
                <a:spcPct val="20000"/>
              </a:spcBef>
              <a:buClr>
                <a:srgbClr val="748560"/>
              </a:buClr>
              <a:buSzPct val="100000"/>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748560"/>
              </a:buClr>
              <a:buSzPct val="100000"/>
              <a:buFont typeface="Arial" panose="020B0604020202020204" pitchFamily="34" charset="0"/>
              <a:buChar char="-"/>
              <a:defRPr sz="2000">
                <a:solidFill>
                  <a:schemeClr val="tx1"/>
                </a:solidFill>
                <a:latin typeface="Arial" panose="020B0604020202020204" pitchFamily="34" charset="0"/>
              </a:defRPr>
            </a:lvl9pPr>
          </a:lstStyle>
          <a:p>
            <a:pPr eaLnBrk="1" hangingPunct="1">
              <a:spcBef>
                <a:spcPct val="0"/>
              </a:spcBef>
              <a:buClrTx/>
              <a:buSzTx/>
              <a:buFontTx/>
              <a:buNone/>
            </a:pPr>
            <a:endParaRPr lang="en-US" altLang="ru-RU" sz="1800"/>
          </a:p>
        </p:txBody>
      </p:sp>
      <p:pic>
        <p:nvPicPr>
          <p:cNvPr id="20485" name="Picture 6" descr="E:\tania\poze prezentare\descărcare.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786438" y="0"/>
            <a:ext cx="3357562" cy="170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85729"/>
            <a:ext cx="8215370" cy="1143008"/>
          </a:xfrm>
          <a:ln>
            <a:miter lim="800000"/>
            <a:headEnd/>
            <a:tailEnd/>
          </a:ln>
          <a:extLst/>
        </p:spPr>
        <p:txBody>
          <a:bodyPr>
            <a:normAutofit/>
          </a:bodyPr>
          <a:lstStyle/>
          <a:p>
            <a:pPr eaLnBrk="1" fontAlgn="auto" hangingPunct="1">
              <a:spcAft>
                <a:spcPts val="0"/>
              </a:spcAft>
              <a:defRPr/>
            </a:pPr>
            <a:r>
              <a:rPr lang="ro-RO" dirty="0" smtClean="0"/>
              <a:t>BENEFICIILE SISTEMULUI HACCP</a:t>
            </a:r>
            <a:endParaRPr lang="ro-RO" dirty="0"/>
          </a:p>
        </p:txBody>
      </p:sp>
      <p:sp>
        <p:nvSpPr>
          <p:cNvPr id="21507" name="Текст 2"/>
          <p:cNvSpPr>
            <a:spLocks noGrp="1"/>
          </p:cNvSpPr>
          <p:nvPr>
            <p:ph type="body" idx="1"/>
          </p:nvPr>
        </p:nvSpPr>
        <p:spPr>
          <a:xfrm>
            <a:off x="285750" y="1357313"/>
            <a:ext cx="6572250" cy="5214937"/>
          </a:xfrm>
        </p:spPr>
        <p:txBody>
          <a:bodyPr/>
          <a:lstStyle/>
          <a:p>
            <a:pPr algn="just" eaLnBrk="1" hangingPunct="1">
              <a:buFont typeface="Wingdings" panose="05000000000000000000" pitchFamily="2" charset="2"/>
              <a:buChar char="Ø"/>
            </a:pPr>
            <a:r>
              <a:rPr lang="ro-RO" altLang="ru-RU" smtClean="0"/>
              <a:t> </a:t>
            </a:r>
            <a:r>
              <a:rPr lang="ro-RO" altLang="ru-RU" sz="1900" smtClean="0"/>
              <a:t>Conformitatea cu cerinţele legale</a:t>
            </a:r>
          </a:p>
          <a:p>
            <a:pPr algn="just" eaLnBrk="1" hangingPunct="1">
              <a:buFont typeface="Wingdings" panose="05000000000000000000" pitchFamily="2" charset="2"/>
              <a:buChar char="Ø"/>
            </a:pPr>
            <a:r>
              <a:rPr lang="ro-RO" altLang="ru-RU" sz="1900" smtClean="0"/>
              <a:t> Garantarea obţinerii de produse sigure</a:t>
            </a:r>
          </a:p>
          <a:p>
            <a:pPr algn="just" eaLnBrk="1" hangingPunct="1">
              <a:buFont typeface="Wingdings" panose="05000000000000000000" pitchFamily="2" charset="2"/>
              <a:buChar char="Ø"/>
            </a:pPr>
            <a:r>
              <a:rPr lang="ro-RO" altLang="ru-RU" sz="1900" smtClean="0"/>
              <a:t>Îmbunătăţiriea imaginii companiei şi creşterea credibilităţii în faţa clienţilor</a:t>
            </a:r>
          </a:p>
          <a:p>
            <a:pPr algn="just" eaLnBrk="1" hangingPunct="1">
              <a:buFont typeface="Wingdings" panose="05000000000000000000" pitchFamily="2" charset="2"/>
              <a:buChar char="Ø"/>
            </a:pPr>
            <a:r>
              <a:rPr lang="ro-RO" altLang="ru-RU" sz="1900" smtClean="0"/>
              <a:t> Reducerea pierderilor (deşeurilor)</a:t>
            </a:r>
          </a:p>
          <a:p>
            <a:pPr algn="just" eaLnBrk="1" hangingPunct="1">
              <a:buFont typeface="Wingdings" panose="05000000000000000000" pitchFamily="2" charset="2"/>
              <a:buChar char="Ø"/>
            </a:pPr>
            <a:r>
              <a:rPr lang="ro-RO" altLang="ru-RU" sz="1900" smtClean="0"/>
              <a:t> Reducerea pierderii de competenţă managerială prin procedurarea activităţilor, instruirea şi responsabilizarea personalului angajat</a:t>
            </a:r>
          </a:p>
          <a:p>
            <a:pPr algn="just" eaLnBrk="1" hangingPunct="1">
              <a:buFont typeface="Wingdings" panose="05000000000000000000" pitchFamily="2" charset="2"/>
              <a:buChar char="Ø"/>
            </a:pPr>
            <a:r>
              <a:rPr lang="ro-RO" altLang="ru-RU" sz="1900" smtClean="0"/>
              <a:t>  Permiterea introducerii în siguranţă a schimbărilor legate de reţete, materii prime şi ingrediente, utilaje, structura de personal</a:t>
            </a:r>
          </a:p>
          <a:p>
            <a:pPr algn="just" eaLnBrk="1" hangingPunct="1">
              <a:buFont typeface="Wingdings" panose="05000000000000000000" pitchFamily="2" charset="2"/>
              <a:buChar char="Ø"/>
            </a:pPr>
            <a:r>
              <a:rPr lang="ro-RO" altLang="ru-RU" sz="1900" smtClean="0"/>
              <a:t> Eficientizarea sistemului de costuri prin obţinerea unor alimente sigure şi reducerea procentului de produse neconforme</a:t>
            </a:r>
          </a:p>
          <a:p>
            <a:pPr algn="just" eaLnBrk="1" hangingPunct="1">
              <a:buFont typeface="Wingdings" panose="05000000000000000000" pitchFamily="2" charset="2"/>
              <a:buChar char="Ø"/>
            </a:pPr>
            <a:r>
              <a:rPr lang="ro-RO" altLang="ru-RU" sz="1900" smtClean="0"/>
              <a:t> Facilitarea accesului la comerţul internaţional</a:t>
            </a:r>
          </a:p>
          <a:p>
            <a:pPr eaLnBrk="1" hangingPunct="1"/>
            <a:endParaRPr lang="ro-RO" altLang="ru-RU" smtClean="0"/>
          </a:p>
        </p:txBody>
      </p:sp>
      <p:pic>
        <p:nvPicPr>
          <p:cNvPr id="21508" name="Picture 4" descr="E:\tania\poze prezentare\descărcare (2).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072313" y="928688"/>
            <a:ext cx="2071687" cy="185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хническая">
  <a:themeElements>
    <a:clrScheme name="Техническая">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Техническая">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Техническая">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1523</TotalTime>
  <Words>2293</Words>
  <Application>Microsoft Office PowerPoint</Application>
  <PresentationFormat>On-screen Show (4:3)</PresentationFormat>
  <Paragraphs>234</Paragraphs>
  <Slides>45</Slides>
  <Notes>31</Notes>
  <HiddenSlides>0</HiddenSlides>
  <MMClips>0</MMClips>
  <ScaleCrop>false</ScaleCrop>
  <HeadingPairs>
    <vt:vector size="8" baseType="variant">
      <vt:variant>
        <vt:lpstr>Fonts Used</vt:lpstr>
      </vt:variant>
      <vt:variant>
        <vt:i4>6</vt:i4>
      </vt:variant>
      <vt:variant>
        <vt:lpstr>Theme</vt:lpstr>
      </vt:variant>
      <vt:variant>
        <vt:i4>1</vt:i4>
      </vt:variant>
      <vt:variant>
        <vt:lpstr>Links</vt:lpstr>
      </vt:variant>
      <vt:variant>
        <vt:i4>1</vt:i4>
      </vt:variant>
      <vt:variant>
        <vt:lpstr>Slide Titles</vt:lpstr>
      </vt:variant>
      <vt:variant>
        <vt:i4>45</vt:i4>
      </vt:variant>
    </vt:vector>
  </HeadingPairs>
  <TitlesOfParts>
    <vt:vector size="53" baseType="lpstr">
      <vt:lpstr>Arial</vt:lpstr>
      <vt:lpstr>Franklin Gothic Book</vt:lpstr>
      <vt:lpstr>Wingdings 2</vt:lpstr>
      <vt:lpstr>Calibri</vt:lpstr>
      <vt:lpstr>Times New Roman</vt:lpstr>
      <vt:lpstr>Wingdings</vt:lpstr>
      <vt:lpstr>Техническая</vt:lpstr>
      <vt:lpstr>C:\Users\Eugen\Desktop\Prezentari\HACCP\HACCP 6 B F C.doc</vt:lpstr>
      <vt:lpstr>HACCP</vt:lpstr>
      <vt:lpstr>Hazard analysis critical control point</vt:lpstr>
      <vt:lpstr>Noţiunea de hazard </vt:lpstr>
      <vt:lpstr>Legislaţia</vt:lpstr>
      <vt:lpstr>Notiuni de baza</vt:lpstr>
      <vt:lpstr>Notiuni de baza</vt:lpstr>
      <vt:lpstr>Definitii HACCP:</vt:lpstr>
      <vt:lpstr>ISTORIC</vt:lpstr>
      <vt:lpstr>BENEFICIILE SISTEMULUI HACCP</vt:lpstr>
      <vt:lpstr>PRINCIPIILE HACCP</vt:lpstr>
      <vt:lpstr>PRINCIPIILE HACCP</vt:lpstr>
      <vt:lpstr>ETAPELE IMPLEMENTĂRII SISTEMULUI HACCP (după CODEX)</vt:lpstr>
      <vt:lpstr>PowerPoint Presentation</vt:lpstr>
      <vt:lpstr>PowerPoint Presentation</vt:lpstr>
      <vt:lpstr>PowerPoint Presentation</vt:lpstr>
      <vt:lpstr>PowerPoint Presentation</vt:lpstr>
      <vt:lpstr>PowerPoint Presentation</vt:lpstr>
      <vt:lpstr>PowerPoint Presentation</vt:lpstr>
      <vt:lpstr>Evaluarea/Analiza pericolelor</vt:lpstr>
      <vt:lpstr>Control</vt:lpstr>
      <vt:lpstr>PowerPoint Presentation</vt:lpstr>
      <vt:lpstr>PowerPoint Presentation</vt:lpstr>
      <vt:lpstr>PowerPoint Presentation</vt:lpstr>
      <vt:lpstr>PowerPoint Presentation</vt:lpstr>
      <vt:lpstr>Controlul pericolelor chimice  </vt:lpstr>
      <vt:lpstr>Controlul pericolelor fizice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Intrebari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Owner</dc:creator>
  <cp:lastModifiedBy>Eugen Scortescu</cp:lastModifiedBy>
  <cp:revision>80</cp:revision>
  <dcterms:modified xsi:type="dcterms:W3CDTF">2014-04-08T11:30:15Z</dcterms:modified>
</cp:coreProperties>
</file>